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7" r:id="rId19"/>
    <p:sldId id="276" r:id="rId20"/>
    <p:sldId id="279" r:id="rId21"/>
    <p:sldId id="278" r:id="rId22"/>
    <p:sldId id="281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C5A6-98EA-4119-B28C-1A085C6D6CF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DC89-C92B-4DF9-B908-8BB7CFA23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6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C5A6-98EA-4119-B28C-1A085C6D6CF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DC89-C92B-4DF9-B908-8BB7CFA23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7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C5A6-98EA-4119-B28C-1A085C6D6CF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DC89-C92B-4DF9-B908-8BB7CFA23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7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C5A6-98EA-4119-B28C-1A085C6D6CF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DC89-C92B-4DF9-B908-8BB7CFA23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6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C5A6-98EA-4119-B28C-1A085C6D6CF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DC89-C92B-4DF9-B908-8BB7CFA23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2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C5A6-98EA-4119-B28C-1A085C6D6CF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DC89-C92B-4DF9-B908-8BB7CFA23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0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C5A6-98EA-4119-B28C-1A085C6D6CF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DC89-C92B-4DF9-B908-8BB7CFA23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1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C5A6-98EA-4119-B28C-1A085C6D6CF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DC89-C92B-4DF9-B908-8BB7CFA23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0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C5A6-98EA-4119-B28C-1A085C6D6CF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DC89-C92B-4DF9-B908-8BB7CFA23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0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C5A6-98EA-4119-B28C-1A085C6D6CF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DC89-C92B-4DF9-B908-8BB7CFA23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5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C5A6-98EA-4119-B28C-1A085C6D6CF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DC89-C92B-4DF9-B908-8BB7CFA23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7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BC5A6-98EA-4119-B28C-1A085C6D6CF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0DC89-C92B-4DF9-B908-8BB7CFA23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34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7" Type="http://schemas.openxmlformats.org/officeDocument/2006/relationships/image" Target="../media/image75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D206-1546-169F-7A0C-461A7A4AF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910" y="1337187"/>
            <a:ext cx="5938684" cy="1288026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Black" panose="020B0A04020102020204" pitchFamily="34" charset="0"/>
              </a:rPr>
              <a:t>a r c a r i u s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963D0C-0899-21A0-1E61-31E01B1C6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039" y="3215149"/>
            <a:ext cx="3293806" cy="2219632"/>
          </a:xfrm>
        </p:spPr>
        <p:txBody>
          <a:bodyPr>
            <a:normAutofit/>
          </a:bodyPr>
          <a:lstStyle/>
          <a:p>
            <a:pPr algn="l"/>
            <a:r>
              <a:rPr lang="tr-TR" sz="4000" b="1" dirty="0">
                <a:latin typeface="Arial Black" panose="020B0A04020102020204" pitchFamily="34" charset="0"/>
              </a:rPr>
              <a:t>Ajans</a:t>
            </a:r>
          </a:p>
          <a:p>
            <a:pPr algn="l"/>
            <a:r>
              <a:rPr lang="tr-TR" sz="4000" b="1" dirty="0">
                <a:latin typeface="Arial Black" panose="020B0A04020102020204" pitchFamily="34" charset="0"/>
              </a:rPr>
              <a:t>Hizmet </a:t>
            </a:r>
          </a:p>
          <a:p>
            <a:pPr algn="l"/>
            <a:r>
              <a:rPr lang="tr-TR" sz="4000" b="1" dirty="0">
                <a:latin typeface="Arial Black" panose="020B0A04020102020204" pitchFamily="34" charset="0"/>
              </a:rPr>
              <a:t>Sunumu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0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9C7A241-911A-89D9-CEFB-1C18B82A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91" y="900130"/>
            <a:ext cx="44672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object 4">
            <a:extLst>
              <a:ext uri="{FF2B5EF4-FFF2-40B4-BE49-F238E27FC236}">
                <a16:creationId xmlns:a16="http://schemas.microsoft.com/office/drawing/2014/main" id="{0390E94A-B9DC-DF85-51CC-27D7A2470B46}"/>
              </a:ext>
            </a:extLst>
          </p:cNvPr>
          <p:cNvGrpSpPr/>
          <p:nvPr/>
        </p:nvGrpSpPr>
        <p:grpSpPr>
          <a:xfrm>
            <a:off x="6243484" y="900130"/>
            <a:ext cx="4381500" cy="2371725"/>
            <a:chOff x="9913099" y="1321625"/>
            <a:chExt cx="7519568" cy="4078465"/>
          </a:xfrm>
        </p:grpSpPr>
        <p:pic>
          <p:nvPicPr>
            <p:cNvPr id="4" name="object 5">
              <a:extLst>
                <a:ext uri="{FF2B5EF4-FFF2-40B4-BE49-F238E27FC236}">
                  <a16:creationId xmlns:a16="http://schemas.microsoft.com/office/drawing/2014/main" id="{8A2C4524-B8CA-B03D-9FBD-1FA5D38A20E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01500" y="2415108"/>
              <a:ext cx="2657538" cy="2714751"/>
            </a:xfrm>
            <a:prstGeom prst="rect">
              <a:avLst/>
            </a:prstGeom>
          </p:spPr>
        </p:pic>
        <p:pic>
          <p:nvPicPr>
            <p:cNvPr id="5" name="object 6">
              <a:extLst>
                <a:ext uri="{FF2B5EF4-FFF2-40B4-BE49-F238E27FC236}">
                  <a16:creationId xmlns:a16="http://schemas.microsoft.com/office/drawing/2014/main" id="{5C669966-A395-EDC8-008F-1FB0B5B9A6C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13099" y="1321625"/>
              <a:ext cx="7519568" cy="4078465"/>
            </a:xfrm>
            <a:prstGeom prst="rect">
              <a:avLst/>
            </a:prstGeom>
          </p:spPr>
        </p:pic>
      </p:grpSp>
      <p:pic>
        <p:nvPicPr>
          <p:cNvPr id="6148" name="Picture 4">
            <a:extLst>
              <a:ext uri="{FF2B5EF4-FFF2-40B4-BE49-F238E27FC236}">
                <a16:creationId xmlns:a16="http://schemas.microsoft.com/office/drawing/2014/main" id="{29C32E01-2E7F-373A-2882-A05FDE80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91" y="3702048"/>
            <a:ext cx="44767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73A878A8-1F35-761F-5985-AE3552695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84" y="3663948"/>
            <a:ext cx="43815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530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DBF6B61-8952-117D-90A5-BBF3984AF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62" y="1161746"/>
            <a:ext cx="36004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9B6C42CA-A1A0-7A63-6208-BD5EADE7ECA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70203" y="1144691"/>
            <a:ext cx="6127906" cy="438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7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5">
            <a:extLst>
              <a:ext uri="{FF2B5EF4-FFF2-40B4-BE49-F238E27FC236}">
                <a16:creationId xmlns:a16="http://schemas.microsoft.com/office/drawing/2014/main" id="{97FDE83C-8260-6A8B-5268-89FFBB343E43}"/>
              </a:ext>
            </a:extLst>
          </p:cNvPr>
          <p:cNvGrpSpPr/>
          <p:nvPr/>
        </p:nvGrpSpPr>
        <p:grpSpPr>
          <a:xfrm>
            <a:off x="810035" y="743577"/>
            <a:ext cx="10571929" cy="5638934"/>
            <a:chOff x="1102676" y="1612798"/>
            <a:chExt cx="15798356" cy="8105608"/>
          </a:xfrm>
        </p:grpSpPr>
        <p:pic>
          <p:nvPicPr>
            <p:cNvPr id="4" name="object 6">
              <a:extLst>
                <a:ext uri="{FF2B5EF4-FFF2-40B4-BE49-F238E27FC236}">
                  <a16:creationId xmlns:a16="http://schemas.microsoft.com/office/drawing/2014/main" id="{EB515967-A39B-BAAC-7B7D-D7180E2A413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10090" y="1649907"/>
              <a:ext cx="7390942" cy="4157408"/>
            </a:xfrm>
            <a:prstGeom prst="rect">
              <a:avLst/>
            </a:prstGeom>
          </p:spPr>
        </p:pic>
        <p:pic>
          <p:nvPicPr>
            <p:cNvPr id="5" name="object 7">
              <a:extLst>
                <a:ext uri="{FF2B5EF4-FFF2-40B4-BE49-F238E27FC236}">
                  <a16:creationId xmlns:a16="http://schemas.microsoft.com/office/drawing/2014/main" id="{AF3CC65A-BA28-D1CC-6A18-04B5347AE6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2676" y="1612798"/>
              <a:ext cx="7242771" cy="4077677"/>
            </a:xfrm>
            <a:prstGeom prst="rect">
              <a:avLst/>
            </a:prstGeom>
          </p:spPr>
        </p:pic>
        <p:pic>
          <p:nvPicPr>
            <p:cNvPr id="6" name="object 8">
              <a:extLst>
                <a:ext uri="{FF2B5EF4-FFF2-40B4-BE49-F238E27FC236}">
                  <a16:creationId xmlns:a16="http://schemas.microsoft.com/office/drawing/2014/main" id="{472FBDFA-D64B-7FB0-7919-6889253A9D2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5317" y="5258257"/>
              <a:ext cx="5946863" cy="4460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1681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A6B9B1A-A1A5-94BB-9B62-41AA929A1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37" y="1090612"/>
            <a:ext cx="6238875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1F09F114-D2E6-0D48-D903-F13B194B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865" y="437382"/>
            <a:ext cx="3481233" cy="261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7899B5C1-3E07-1320-08ED-F9B4AF96D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531" y="3288584"/>
            <a:ext cx="30099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199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E0C9FE2-A521-76A6-84C7-384535C6B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43" y="952946"/>
            <a:ext cx="6628964" cy="48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E6AE7A14-99C6-B565-EF66-641117A6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281" y="952946"/>
            <a:ext cx="30099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C99565AB-983C-D61F-C386-F9FB7AC60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281" y="3548984"/>
            <a:ext cx="30099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89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9D5CB00-A50E-A519-EAB6-8FD294BF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11" y="788270"/>
            <a:ext cx="53244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D7A8B5F5-D5A2-CEC7-5CE9-84805234E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64" y="788270"/>
            <a:ext cx="42005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D3897F41-7B84-4C56-233D-30D73E6A2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385" y="4261976"/>
            <a:ext cx="26098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878B1C82-5A13-443C-AEC1-24EAC176E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824" y="4261976"/>
            <a:ext cx="25812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ject 9">
            <a:extLst>
              <a:ext uri="{FF2B5EF4-FFF2-40B4-BE49-F238E27FC236}">
                <a16:creationId xmlns:a16="http://schemas.microsoft.com/office/drawing/2014/main" id="{139ADB65-B389-C635-7420-B315830059E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28963" y="3429000"/>
            <a:ext cx="4200525" cy="249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49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5826D-CAD1-8B61-D3A7-080AA9E2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655"/>
            <a:ext cx="6715125" cy="88357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SATINALMA VE </a:t>
            </a:r>
            <a:r>
              <a:rPr lang="tr-TR" sz="3200" dirty="0">
                <a:latin typeface="Arial Black" panose="020B0A04020102020204" pitchFamily="34" charset="0"/>
              </a:rPr>
              <a:t>ÜRETİM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82785BAA-3519-5F49-7949-E5F5F60E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20" y="1088227"/>
            <a:ext cx="28384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07D6F9E6-BD74-2D94-C347-9B14CA88E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1088227"/>
            <a:ext cx="2838450" cy="234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object 9">
            <a:extLst>
              <a:ext uri="{FF2B5EF4-FFF2-40B4-BE49-F238E27FC236}">
                <a16:creationId xmlns:a16="http://schemas.microsoft.com/office/drawing/2014/main" id="{CD8AB292-D868-7C82-867C-8D1C2659244B}"/>
              </a:ext>
            </a:extLst>
          </p:cNvPr>
          <p:cNvGrpSpPr/>
          <p:nvPr/>
        </p:nvGrpSpPr>
        <p:grpSpPr>
          <a:xfrm>
            <a:off x="8105160" y="1088227"/>
            <a:ext cx="2802193" cy="5294710"/>
            <a:chOff x="12468415" y="1570813"/>
            <a:chExt cx="4811712" cy="8322611"/>
          </a:xfrm>
        </p:grpSpPr>
        <p:pic>
          <p:nvPicPr>
            <p:cNvPr id="6" name="object 11">
              <a:extLst>
                <a:ext uri="{FF2B5EF4-FFF2-40B4-BE49-F238E27FC236}">
                  <a16:creationId xmlns:a16="http://schemas.microsoft.com/office/drawing/2014/main" id="{91DCC6E1-1C88-A714-D3C5-DC1E3186446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68415" y="1570813"/>
              <a:ext cx="4811712" cy="3679399"/>
            </a:xfrm>
            <a:prstGeom prst="rect">
              <a:avLst/>
            </a:prstGeom>
          </p:spPr>
        </p:pic>
        <p:pic>
          <p:nvPicPr>
            <p:cNvPr id="7" name="object 12">
              <a:extLst>
                <a:ext uri="{FF2B5EF4-FFF2-40B4-BE49-F238E27FC236}">
                  <a16:creationId xmlns:a16="http://schemas.microsoft.com/office/drawing/2014/main" id="{52938BE8-0CC5-5B62-8A6E-2538349B903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82360" y="6045597"/>
              <a:ext cx="4797767" cy="3847827"/>
            </a:xfrm>
            <a:prstGeom prst="rect">
              <a:avLst/>
            </a:prstGeom>
          </p:spPr>
        </p:pic>
      </p:grpSp>
      <p:pic>
        <p:nvPicPr>
          <p:cNvPr id="11270" name="Picture 6">
            <a:extLst>
              <a:ext uri="{FF2B5EF4-FFF2-40B4-BE49-F238E27FC236}">
                <a16:creationId xmlns:a16="http://schemas.microsoft.com/office/drawing/2014/main" id="{03CD0E44-8D86-06FB-EDBA-43B451B68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70" y="3905015"/>
            <a:ext cx="28194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B11A2028-E07E-ABC3-11D3-977873F4A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905015"/>
            <a:ext cx="2914650" cy="24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6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6953" y="1032349"/>
            <a:ext cx="3446907" cy="279750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349" y="1025965"/>
            <a:ext cx="2803821" cy="27801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95530" y="3988639"/>
            <a:ext cx="3427357" cy="24926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0393" y="4075040"/>
            <a:ext cx="2838509" cy="231652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094947" y="1058121"/>
            <a:ext cx="3551935" cy="5408193"/>
            <a:chOff x="12142419" y="1587182"/>
            <a:chExt cx="5327903" cy="811229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60732" y="1587182"/>
              <a:ext cx="5309590" cy="41532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42419" y="6029820"/>
              <a:ext cx="5278894" cy="36696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935" y="1086425"/>
            <a:ext cx="2765691" cy="27375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2629" y="1143457"/>
            <a:ext cx="2716597" cy="26889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9393" y="4041003"/>
            <a:ext cx="2831659" cy="24809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63067" y="4045295"/>
            <a:ext cx="2720737" cy="249297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422962" y="1135346"/>
            <a:ext cx="2747679" cy="5402924"/>
            <a:chOff x="12634442" y="1703019"/>
            <a:chExt cx="4121518" cy="8104386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34442" y="1703019"/>
              <a:ext cx="4099432" cy="40577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41275" y="6090547"/>
              <a:ext cx="4114685" cy="37168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26" y="1046700"/>
            <a:ext cx="2716936" cy="25851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1727" y="1076849"/>
            <a:ext cx="2687963" cy="25575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8177" y="3820311"/>
            <a:ext cx="2702534" cy="264431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81702" y="3809741"/>
            <a:ext cx="2725885" cy="266716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521192" y="1060035"/>
            <a:ext cx="2724785" cy="5416866"/>
            <a:chOff x="12781788" y="1590052"/>
            <a:chExt cx="4087177" cy="8125299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81788" y="1590052"/>
              <a:ext cx="4087177" cy="38888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88138" y="5743503"/>
              <a:ext cx="4059301" cy="39718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12C4EF26-5469-BC6E-6256-871A13611A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70" y="5416848"/>
            <a:ext cx="4707194" cy="16786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tr-TR" sz="3600" spc="20" dirty="0">
                <a:solidFill>
                  <a:schemeClr val="tx1"/>
                </a:solidFill>
                <a:latin typeface="Arial Black" panose="020B0A04020102020204" pitchFamily="34" charset="0"/>
              </a:rPr>
              <a:t>TEMEL DEĞERLERİMİZ</a:t>
            </a:r>
            <a:br>
              <a:rPr lang="tr-TR" sz="3600" spc="2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sz="3600" spc="2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C4ECE-CC2B-E6E4-6656-97EA78617B9A}"/>
              </a:ext>
            </a:extLst>
          </p:cNvPr>
          <p:cNvSpPr txBox="1"/>
          <p:nvPr/>
        </p:nvSpPr>
        <p:spPr>
          <a:xfrm>
            <a:off x="7600336" y="1259829"/>
            <a:ext cx="37543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b="0" i="0" u="none" strike="noStrike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İnovatif</a:t>
            </a: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Düşünmek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(There is always a smarter way)</a:t>
            </a:r>
            <a:endParaRPr lang="en-US" b="0" i="0" dirty="0"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F997B-BF27-0C2F-35A8-DD93AE7C4BB5}"/>
              </a:ext>
            </a:extLst>
          </p:cNvPr>
          <p:cNvSpPr txBox="1"/>
          <p:nvPr/>
        </p:nvSpPr>
        <p:spPr>
          <a:xfrm>
            <a:off x="7600336" y="2921168"/>
            <a:ext cx="3421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Çözüm</a:t>
            </a: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Odaklı</a:t>
            </a: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Olmak</a:t>
            </a: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 </a:t>
            </a:r>
            <a:endParaRPr lang="tr-TR" sz="1800" b="0" i="0" u="none" strike="noStrike" dirty="0">
              <a:solidFill>
                <a:srgbClr val="FFFFFF"/>
              </a:solidFill>
              <a:effectLst/>
              <a:latin typeface="Arial Black" panose="020B0A04020102020204" pitchFamily="34" charset="0"/>
            </a:endParaRPr>
          </a:p>
          <a:p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(Make it done approach)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FF247-E09B-51B4-CD9F-86B82E49B2F7}"/>
              </a:ext>
            </a:extLst>
          </p:cNvPr>
          <p:cNvSpPr txBox="1"/>
          <p:nvPr/>
        </p:nvSpPr>
        <p:spPr>
          <a:xfrm>
            <a:off x="7696200" y="4951840"/>
            <a:ext cx="3874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Kollektif</a:t>
            </a: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Çalışmak</a:t>
            </a: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 </a:t>
            </a:r>
            <a:endParaRPr lang="tr-TR" sz="1800" b="0" i="0" u="none" strike="noStrike" dirty="0">
              <a:solidFill>
                <a:srgbClr val="FFFFFF"/>
              </a:solidFill>
              <a:effectLst/>
              <a:latin typeface="Arial Black" panose="020B0A04020102020204" pitchFamily="34" charset="0"/>
            </a:endParaRPr>
          </a:p>
          <a:p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(Power of Network)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4" name="object 3">
            <a:extLst>
              <a:ext uri="{FF2B5EF4-FFF2-40B4-BE49-F238E27FC236}">
                <a16:creationId xmlns:a16="http://schemas.microsoft.com/office/drawing/2014/main" id="{4DDDAD81-B27D-81C1-22DD-CEA22803873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6482"/>
            <a:ext cx="7696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15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503" y="1232975"/>
            <a:ext cx="5188204" cy="43690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2137" y="1251806"/>
            <a:ext cx="5748705" cy="436703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420" y="882219"/>
            <a:ext cx="3835586" cy="26839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5672" y="906095"/>
            <a:ext cx="2811805" cy="26600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6206" y="3885414"/>
            <a:ext cx="3813065" cy="253615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70995" y="3885414"/>
            <a:ext cx="2785474" cy="250989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93555" y="908947"/>
            <a:ext cx="2788166" cy="266009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59199" y="3885414"/>
            <a:ext cx="2811805" cy="250989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07807" y="821278"/>
            <a:ext cx="5890683" cy="442002"/>
          </a:xfrm>
          <a:prstGeom prst="rect">
            <a:avLst/>
          </a:prstGeom>
        </p:spPr>
        <p:txBody>
          <a:bodyPr vert="horz" wrap="square" lIns="0" tIns="1100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87"/>
              </a:spcBef>
              <a:tabLst>
                <a:tab pos="3000737" algn="l"/>
              </a:tabLst>
            </a:pPr>
            <a:r>
              <a:rPr sz="2800" spc="-7" dirty="0">
                <a:latin typeface="Arial Black" panose="020B0A04020102020204" pitchFamily="34" charset="0"/>
              </a:rPr>
              <a:t>FARKIMIZ,</a:t>
            </a:r>
            <a:r>
              <a:rPr sz="2800" spc="-43" dirty="0">
                <a:latin typeface="Arial Black" panose="020B0A04020102020204" pitchFamily="34" charset="0"/>
              </a:rPr>
              <a:t>GÜCÜMÜZ!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7807" y="1883661"/>
            <a:ext cx="10176386" cy="2595881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 indent="1270">
              <a:lnSpc>
                <a:spcPct val="116799"/>
              </a:lnSpc>
              <a:spcBef>
                <a:spcPts val="63"/>
              </a:spcBef>
              <a:tabLst>
                <a:tab pos="1172268" algn="l"/>
                <a:tab pos="1553288" algn="l"/>
                <a:tab pos="3712819" algn="l"/>
                <a:tab pos="4468083" algn="l"/>
                <a:tab pos="5688614" algn="l"/>
                <a:tab pos="6679687" algn="l"/>
                <a:tab pos="6723716" algn="l"/>
                <a:tab pos="8001400" algn="l"/>
              </a:tabLst>
            </a:pPr>
            <a:r>
              <a:rPr sz="1600" spc="-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Teknoloji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	</a:t>
            </a:r>
            <a:r>
              <a:rPr sz="1600" spc="-1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ve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	</a:t>
            </a:r>
            <a:r>
              <a:rPr sz="1600" spc="3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zaman</a:t>
            </a:r>
            <a:r>
              <a:rPr sz="1600" spc="-5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33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ilerledikçe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	</a:t>
            </a:r>
            <a:r>
              <a:rPr sz="1600" spc="63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beklentilerin</a:t>
            </a:r>
            <a:r>
              <a:rPr sz="1600" spc="273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de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	</a:t>
            </a:r>
            <a:r>
              <a:rPr sz="1600" spc="6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gittikçe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	</a:t>
            </a:r>
            <a:r>
              <a:rPr sz="1600" spc="6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büyüdüğü</a:t>
            </a:r>
            <a:r>
              <a:rPr lang="tr-TR" sz="1600" spc="6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23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bir</a:t>
            </a:r>
            <a:r>
              <a:rPr sz="1600" spc="23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6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çağda</a:t>
            </a:r>
            <a:r>
              <a:rPr sz="1600" spc="24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yaşamaktayız.</a:t>
            </a:r>
            <a:r>
              <a:rPr sz="1600" spc="23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endParaRPr lang="tr-TR" sz="1600" spc="237" dirty="0">
              <a:solidFill>
                <a:srgbClr val="FFFFFF"/>
              </a:solidFill>
              <a:latin typeface="Arial Black" panose="020B0A04020102020204" pitchFamily="34" charset="0"/>
              <a:cs typeface="Arial"/>
            </a:endParaRPr>
          </a:p>
          <a:p>
            <a:pPr marL="8467" marR="3387" indent="1270">
              <a:lnSpc>
                <a:spcPct val="116799"/>
              </a:lnSpc>
              <a:spcBef>
                <a:spcPts val="63"/>
              </a:spcBef>
              <a:tabLst>
                <a:tab pos="1172268" algn="l"/>
                <a:tab pos="1553288" algn="l"/>
                <a:tab pos="3712819" algn="l"/>
                <a:tab pos="4468083" algn="l"/>
                <a:tab pos="5688614" algn="l"/>
                <a:tab pos="6679687" algn="l"/>
                <a:tab pos="6723716" algn="l"/>
                <a:tab pos="8001400" algn="l"/>
              </a:tabLst>
            </a:pP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Bu</a:t>
            </a:r>
            <a:r>
              <a:rPr sz="1600" spc="-23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5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beklentilere</a:t>
            </a:r>
            <a:r>
              <a:rPr lang="tr-TR" sz="1600" spc="5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karşılık</a:t>
            </a:r>
            <a:r>
              <a:rPr sz="1600" spc="1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6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vermek</a:t>
            </a:r>
            <a:r>
              <a:rPr sz="1600" spc="223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-1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ve</a:t>
            </a:r>
            <a:r>
              <a:rPr lang="tr-TR" sz="1600" spc="-1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2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rakiplerle</a:t>
            </a:r>
            <a:r>
              <a:rPr lang="tr-TR" sz="1600" dirty="0">
                <a:latin typeface="Arial Black" panose="020B0A04020102020204" pitchFamily="34" charset="0"/>
                <a:cs typeface="Arial"/>
              </a:rPr>
              <a:t> </a:t>
            </a:r>
            <a:r>
              <a:rPr sz="1600" spc="63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rekabet</a:t>
            </a:r>
            <a:r>
              <a:rPr lang="tr-TR" sz="1600" spc="63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73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etmek</a:t>
            </a:r>
            <a:r>
              <a:rPr sz="1600" spc="21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4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ciddi</a:t>
            </a:r>
            <a:r>
              <a:rPr lang="tr-TR" sz="1600" spc="4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2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bir</a:t>
            </a:r>
            <a:r>
              <a:rPr lang="tr-TR" sz="1600" spc="2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-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maliyet</a:t>
            </a:r>
            <a:r>
              <a:rPr lang="tr-TR" sz="1600" spc="-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-1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ve</a:t>
            </a:r>
            <a:r>
              <a:rPr lang="tr-TR" sz="1600" spc="-1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33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zaman</a:t>
            </a:r>
            <a:r>
              <a:rPr sz="1600" spc="-13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ihtiyacını</a:t>
            </a:r>
            <a:r>
              <a:rPr sz="1600" spc="213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da</a:t>
            </a:r>
            <a:r>
              <a:rPr sz="1600" spc="3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beraberinde </a:t>
            </a:r>
            <a:r>
              <a:rPr sz="1600" spc="53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getiriyor.</a:t>
            </a:r>
            <a:endParaRPr sz="1600" dirty="0">
              <a:latin typeface="Arial Black" panose="020B0A04020102020204" pitchFamily="34" charset="0"/>
              <a:cs typeface="Arial"/>
            </a:endParaRPr>
          </a:p>
          <a:p>
            <a:pPr>
              <a:spcBef>
                <a:spcPts val="383"/>
              </a:spcBef>
            </a:pPr>
            <a:endParaRPr sz="1600" dirty="0">
              <a:latin typeface="Arial Black" panose="020B0A04020102020204" pitchFamily="34" charset="0"/>
              <a:cs typeface="Arial"/>
            </a:endParaRPr>
          </a:p>
          <a:p>
            <a:pPr marL="9736" marR="259093" indent="-423">
              <a:lnSpc>
                <a:spcPct val="115700"/>
              </a:lnSpc>
              <a:tabLst>
                <a:tab pos="886504" algn="l"/>
                <a:tab pos="2506682" algn="l"/>
                <a:tab pos="2614214" algn="l"/>
                <a:tab pos="4253019" algn="l"/>
                <a:tab pos="4863496" algn="l"/>
                <a:tab pos="5294895" algn="l"/>
                <a:tab pos="5676337" algn="l"/>
                <a:tab pos="6762665" algn="l"/>
                <a:tab pos="7391770" algn="l"/>
                <a:tab pos="7595403" algn="l"/>
              </a:tabLst>
            </a:pPr>
            <a:r>
              <a:rPr lang="tr-TR" sz="1600" spc="-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Arcarius</a:t>
            </a:r>
            <a:r>
              <a:rPr lang="tr-TR" sz="1600" spc="-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-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olara</a:t>
            </a:r>
            <a:r>
              <a:rPr lang="tr-TR" sz="1600" spc="-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k </a:t>
            </a:r>
            <a:r>
              <a:rPr sz="1600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sahip</a:t>
            </a:r>
            <a:r>
              <a:rPr sz="1600" spc="243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4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olduğu</a:t>
            </a:r>
            <a:r>
              <a:rPr lang="tr-TR" sz="1600" spc="4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63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tecrüb</a:t>
            </a:r>
            <a:r>
              <a:rPr lang="tr-TR" sz="1600" spc="63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e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	</a:t>
            </a:r>
            <a:r>
              <a:rPr lang="tr-TR" sz="16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-1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ve</a:t>
            </a:r>
            <a:r>
              <a:rPr lang="tr-TR" sz="1600" spc="-1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5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network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	</a:t>
            </a:r>
            <a:r>
              <a:rPr sz="1600" spc="-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sayesinde</a:t>
            </a:r>
            <a:r>
              <a:rPr sz="1600" spc="-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-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hizmet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	</a:t>
            </a:r>
            <a:r>
              <a:rPr lang="tr-TR" sz="16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2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sunduğumuz</a:t>
            </a:r>
            <a:r>
              <a:rPr lang="tr-TR" sz="1600" spc="2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30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markaları</a:t>
            </a:r>
            <a:r>
              <a:rPr sz="1600" spc="13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-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günümüz</a:t>
            </a:r>
            <a:r>
              <a:rPr lang="tr-TR" sz="1600" spc="-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koşullarında</a:t>
            </a:r>
            <a:r>
              <a:rPr sz="1600" spc="47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63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rekabetçi</a:t>
            </a:r>
            <a:r>
              <a:rPr lang="tr-TR" sz="1600" spc="63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2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bir</a:t>
            </a:r>
            <a:r>
              <a:rPr sz="1600" spc="2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5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pozisyona</a:t>
            </a:r>
            <a:r>
              <a:rPr sz="1600" spc="25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sokmayı</a:t>
            </a:r>
            <a:r>
              <a:rPr sz="1600" spc="143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amaçlamaktayız.</a:t>
            </a:r>
            <a:r>
              <a:rPr sz="1600" spc="303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endParaRPr lang="tr-TR" sz="1600" spc="303" dirty="0">
              <a:solidFill>
                <a:srgbClr val="FFFFFF"/>
              </a:solidFill>
              <a:latin typeface="Arial Black" panose="020B0A04020102020204" pitchFamily="34" charset="0"/>
              <a:cs typeface="Arial"/>
            </a:endParaRPr>
          </a:p>
          <a:p>
            <a:pPr marL="9736" marR="259093" indent="-423">
              <a:lnSpc>
                <a:spcPct val="115700"/>
              </a:lnSpc>
              <a:tabLst>
                <a:tab pos="886504" algn="l"/>
                <a:tab pos="2506682" algn="l"/>
                <a:tab pos="2614214" algn="l"/>
                <a:tab pos="4253019" algn="l"/>
                <a:tab pos="4863496" algn="l"/>
                <a:tab pos="5294895" algn="l"/>
                <a:tab pos="5676337" algn="l"/>
                <a:tab pos="6762665" algn="l"/>
                <a:tab pos="7391770" algn="l"/>
                <a:tab pos="7595403" algn="l"/>
              </a:tabLst>
            </a:pPr>
            <a:r>
              <a:rPr sz="1600" spc="4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Yetenekleri</a:t>
            </a:r>
            <a:r>
              <a:rPr lang="tr-TR" sz="1600" spc="223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60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bünyemizde</a:t>
            </a:r>
            <a:r>
              <a:rPr lang="tr-TR" sz="1600" spc="6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50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değil,</a:t>
            </a:r>
            <a:r>
              <a:rPr sz="1600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ağımızda</a:t>
            </a:r>
            <a:r>
              <a:rPr sz="1600" spc="21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tutarak</a:t>
            </a:r>
            <a:r>
              <a:rPr sz="1600" spc="313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alanlarında</a:t>
            </a:r>
            <a:r>
              <a:rPr sz="1600" spc="12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uzman</a:t>
            </a:r>
            <a:r>
              <a:rPr sz="1600" spc="169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63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bu</a:t>
            </a:r>
            <a:r>
              <a:rPr sz="1600" spc="33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-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kişilerin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	</a:t>
            </a:r>
            <a:r>
              <a:rPr lang="tr-TR" sz="16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-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sabit</a:t>
            </a:r>
            <a:r>
              <a:rPr lang="tr-TR" sz="1600" spc="-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5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maliyetlerinden</a:t>
            </a:r>
            <a:r>
              <a:rPr sz="1600" spc="5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2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kaçınıyor</a:t>
            </a:r>
            <a:r>
              <a:rPr lang="tr-TR" sz="1600" spc="2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-1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ve</a:t>
            </a:r>
            <a:r>
              <a:rPr lang="tr-TR" sz="1600" spc="-1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23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en</a:t>
            </a:r>
            <a:r>
              <a:rPr lang="tr-TR" sz="1600" spc="23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-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iyiyi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	</a:t>
            </a:r>
            <a:r>
              <a:rPr sz="1600" spc="2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en</a:t>
            </a:r>
            <a:r>
              <a:rPr lang="tr-TR" sz="1600" spc="2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avantajlı</a:t>
            </a:r>
            <a:r>
              <a:rPr sz="1600" spc="46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-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şekilde</a:t>
            </a:r>
            <a:r>
              <a:rPr lang="tr-TR" sz="1600" spc="-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600" spc="-7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sizlere</a:t>
            </a:r>
            <a:r>
              <a:rPr sz="16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	</a:t>
            </a:r>
            <a:r>
              <a:rPr sz="1600" spc="-7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sunabiliyoruz.</a:t>
            </a:r>
            <a:endParaRPr sz="1600" dirty="0">
              <a:latin typeface="Arial Black" panose="020B0A040201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3330" y="-135305"/>
            <a:ext cx="6913715" cy="1207127"/>
          </a:xfrm>
          <a:prstGeom prst="rect">
            <a:avLst/>
          </a:prstGeom>
        </p:spPr>
        <p:txBody>
          <a:bodyPr vert="horz" wrap="square" lIns="0" tIns="583567" rIns="0" bIns="0" rtlCol="0" anchor="ctr">
            <a:spAutoFit/>
          </a:bodyPr>
          <a:lstStyle/>
          <a:p>
            <a:pPr marL="417428" marR="3387" indent="-847">
              <a:lnSpc>
                <a:spcPts val="5306"/>
              </a:lnSpc>
              <a:spcBef>
                <a:spcPts val="1177"/>
              </a:spcBef>
            </a:pPr>
            <a:r>
              <a:rPr lang="tr-TR" sz="3200" spc="-360" dirty="0">
                <a:latin typeface="Arial Black" panose="020B0A04020102020204" pitchFamily="34" charset="0"/>
              </a:rPr>
              <a:t>GELİN BİRLİKTE ÇALIŞALIM!</a:t>
            </a:r>
            <a:endParaRPr sz="3200" spc="-7" dirty="0">
              <a:latin typeface="Arial Black" panose="020B0A040201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676787" y="1413729"/>
            <a:ext cx="9411110" cy="2350301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 indent="847">
              <a:lnSpc>
                <a:spcPct val="115100"/>
              </a:lnSpc>
              <a:spcBef>
                <a:spcPts val="63"/>
              </a:spcBef>
              <a:tabLst>
                <a:tab pos="3242049" algn="l"/>
              </a:tabLst>
            </a:pPr>
            <a:r>
              <a:rPr sz="2400" spc="60" dirty="0" err="1">
                <a:latin typeface="Arial Black" panose="020B0A04020102020204" pitchFamily="34" charset="0"/>
              </a:rPr>
              <a:t>Balmumcu</a:t>
            </a:r>
            <a:r>
              <a:rPr sz="2400" spc="237" dirty="0">
                <a:latin typeface="Arial Black" panose="020B0A04020102020204" pitchFamily="34" charset="0"/>
              </a:rPr>
              <a:t> </a:t>
            </a:r>
            <a:r>
              <a:rPr sz="2400" spc="40" dirty="0" err="1">
                <a:latin typeface="Arial Black" panose="020B0A04020102020204" pitchFamily="34" charset="0"/>
              </a:rPr>
              <a:t>Mahallesi</a:t>
            </a:r>
            <a:r>
              <a:rPr lang="tr-TR" sz="2400" spc="180" dirty="0">
                <a:latin typeface="Arial Black" panose="020B0A04020102020204" pitchFamily="34" charset="0"/>
              </a:rPr>
              <a:t>,</a:t>
            </a:r>
            <a:r>
              <a:rPr sz="2400" dirty="0">
                <a:latin typeface="Arial Black" panose="020B0A04020102020204" pitchFamily="34" charset="0"/>
              </a:rPr>
              <a:t>Gazi</a:t>
            </a:r>
            <a:r>
              <a:rPr sz="2400" spc="3" dirty="0">
                <a:latin typeface="Arial Black" panose="020B0A04020102020204" pitchFamily="34" charset="0"/>
              </a:rPr>
              <a:t> </a:t>
            </a:r>
            <a:r>
              <a:rPr sz="2400" spc="37" dirty="0">
                <a:latin typeface="Arial Black" panose="020B0A04020102020204" pitchFamily="34" charset="0"/>
              </a:rPr>
              <a:t>Umur</a:t>
            </a:r>
            <a:r>
              <a:rPr sz="2400" spc="287" dirty="0">
                <a:latin typeface="Arial Black" panose="020B0A04020102020204" pitchFamily="34" charset="0"/>
              </a:rPr>
              <a:t> </a:t>
            </a:r>
            <a:r>
              <a:rPr sz="2400" dirty="0" err="1">
                <a:latin typeface="Arial Black" panose="020B0A04020102020204" pitchFamily="34" charset="0"/>
              </a:rPr>
              <a:t>Paşa</a:t>
            </a:r>
            <a:r>
              <a:rPr sz="2400" spc="-37" dirty="0">
                <a:latin typeface="Arial Black" panose="020B0A04020102020204" pitchFamily="34" charset="0"/>
              </a:rPr>
              <a:t> </a:t>
            </a:r>
            <a:r>
              <a:rPr sz="2400" spc="70" dirty="0">
                <a:latin typeface="Arial Black" panose="020B0A04020102020204" pitchFamily="34" charset="0"/>
              </a:rPr>
              <a:t>Sokak</a:t>
            </a:r>
            <a:r>
              <a:rPr lang="tr-TR" sz="2400" spc="70" dirty="0">
                <a:latin typeface="Arial Black" panose="020B0A04020102020204" pitchFamily="34" charset="0"/>
              </a:rPr>
              <a:t>,</a:t>
            </a:r>
          </a:p>
          <a:p>
            <a:pPr marL="8467" marR="3387" indent="0">
              <a:lnSpc>
                <a:spcPct val="115100"/>
              </a:lnSpc>
              <a:spcBef>
                <a:spcPts val="63"/>
              </a:spcBef>
              <a:buNone/>
              <a:tabLst>
                <a:tab pos="3242049" algn="l"/>
              </a:tabLst>
            </a:pPr>
            <a:r>
              <a:rPr lang="tr-TR" sz="2400" spc="169" dirty="0">
                <a:latin typeface="Arial Black" panose="020B0A04020102020204" pitchFamily="34" charset="0"/>
              </a:rPr>
              <a:t> </a:t>
            </a:r>
            <a:r>
              <a:rPr sz="2400" spc="57" dirty="0">
                <a:latin typeface="Arial Black" panose="020B0A04020102020204" pitchFamily="34" charset="0"/>
              </a:rPr>
              <a:t>İba</a:t>
            </a:r>
            <a:r>
              <a:rPr sz="2400" spc="157" dirty="0">
                <a:latin typeface="Arial Black" panose="020B0A04020102020204" pitchFamily="34" charset="0"/>
              </a:rPr>
              <a:t> </a:t>
            </a:r>
            <a:r>
              <a:rPr sz="2400" spc="76" dirty="0" err="1">
                <a:latin typeface="Arial Black" panose="020B0A04020102020204" pitchFamily="34" charset="0"/>
              </a:rPr>
              <a:t>Blokları</a:t>
            </a:r>
            <a:r>
              <a:rPr lang="tr-TR" sz="2400" spc="76" dirty="0">
                <a:latin typeface="Arial Black" panose="020B0A04020102020204" pitchFamily="34" charset="0"/>
              </a:rPr>
              <a:t>,</a:t>
            </a:r>
            <a:r>
              <a:rPr sz="2400" spc="76" dirty="0">
                <a:latin typeface="Arial Black" panose="020B0A04020102020204" pitchFamily="34" charset="0"/>
              </a:rPr>
              <a:t> </a:t>
            </a:r>
            <a:r>
              <a:rPr sz="2400" dirty="0">
                <a:latin typeface="Arial Black" panose="020B0A04020102020204" pitchFamily="34" charset="0"/>
              </a:rPr>
              <a:t>Can</a:t>
            </a:r>
            <a:r>
              <a:rPr sz="2400" spc="136" dirty="0">
                <a:latin typeface="Arial Black" panose="020B0A04020102020204" pitchFamily="34" charset="0"/>
              </a:rPr>
              <a:t> </a:t>
            </a:r>
            <a:r>
              <a:rPr sz="2400" spc="117" dirty="0" err="1">
                <a:latin typeface="Arial Black" panose="020B0A04020102020204" pitchFamily="34" charset="0"/>
              </a:rPr>
              <a:t>Apartmanı</a:t>
            </a:r>
            <a:r>
              <a:rPr lang="tr-TR" sz="2400" spc="273" dirty="0">
                <a:latin typeface="Arial Black" panose="020B0A04020102020204" pitchFamily="34" charset="0"/>
              </a:rPr>
              <a:t>-</a:t>
            </a:r>
            <a:r>
              <a:rPr sz="2400" spc="-13" dirty="0">
                <a:latin typeface="Arial Black" panose="020B0A04020102020204" pitchFamily="34" charset="0"/>
              </a:rPr>
              <a:t>No:7</a:t>
            </a:r>
            <a:r>
              <a:rPr lang="tr-TR" sz="2400" spc="-13" dirty="0">
                <a:latin typeface="Arial Black" panose="020B0A04020102020204" pitchFamily="34" charset="0"/>
              </a:rPr>
              <a:t>/</a:t>
            </a:r>
            <a:r>
              <a:rPr sz="2400" spc="-17" dirty="0">
                <a:latin typeface="Arial Black" panose="020B0A04020102020204" pitchFamily="34" charset="0"/>
              </a:rPr>
              <a:t>D:2</a:t>
            </a:r>
          </a:p>
          <a:p>
            <a:pPr marL="9314">
              <a:lnSpc>
                <a:spcPct val="100000"/>
              </a:lnSpc>
              <a:spcBef>
                <a:spcPts val="757"/>
              </a:spcBef>
            </a:pPr>
            <a:r>
              <a:rPr sz="2400" spc="100" dirty="0">
                <a:latin typeface="Arial Black" panose="020B0A04020102020204" pitchFamily="34" charset="0"/>
              </a:rPr>
              <a:t>Beşiktaş-</a:t>
            </a:r>
            <a:r>
              <a:rPr sz="2400" spc="80" dirty="0">
                <a:latin typeface="Arial Black" panose="020B0A04020102020204" pitchFamily="34" charset="0"/>
              </a:rPr>
              <a:t>İstanbul</a:t>
            </a:r>
          </a:p>
          <a:p>
            <a:pPr>
              <a:lnSpc>
                <a:spcPct val="100000"/>
              </a:lnSpc>
              <a:spcBef>
                <a:spcPts val="1180"/>
              </a:spcBef>
            </a:pPr>
            <a:endParaRPr sz="2400" spc="80" dirty="0">
              <a:latin typeface="Arial Black" panose="020B0A04020102020204" pitchFamily="34" charset="0"/>
            </a:endParaRPr>
          </a:p>
          <a:p>
            <a:pPr marL="9314">
              <a:lnSpc>
                <a:spcPct val="100000"/>
              </a:lnSpc>
            </a:pPr>
            <a:r>
              <a:rPr sz="2400" u="heavy" spc="110" dirty="0"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</a:rPr>
              <a:t>info@</a:t>
            </a:r>
            <a:r>
              <a:rPr lang="tr-TR" sz="2400" u="heavy" spc="110" dirty="0"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</a:rPr>
              <a:t>arcarius-tr.com</a:t>
            </a:r>
            <a:endParaRPr sz="2400" u="heavy" spc="110" dirty="0"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97E212-134D-746B-1025-12A0954D9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76" t="21563" r="11353" b="33556"/>
          <a:stretch/>
        </p:blipFill>
        <p:spPr>
          <a:xfrm>
            <a:off x="775109" y="4105937"/>
            <a:ext cx="3796890" cy="12740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B13E8-FB77-A028-2903-AA66A688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4839119" cy="1325563"/>
          </a:xfrm>
        </p:spPr>
        <p:txBody>
          <a:bodyPr/>
          <a:lstStyle/>
          <a:p>
            <a:r>
              <a:rPr lang="tr-TR" dirty="0">
                <a:latin typeface="Arial Black" panose="020B0A04020102020204" pitchFamily="34" charset="0"/>
              </a:rPr>
              <a:t>İŞ AKIŞIMIZ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275B4C1E-AAE7-D0D3-9B36-80C9729470AD}"/>
              </a:ext>
            </a:extLst>
          </p:cNvPr>
          <p:cNvSpPr txBox="1"/>
          <p:nvPr/>
        </p:nvSpPr>
        <p:spPr>
          <a:xfrm>
            <a:off x="7264958" y="896511"/>
            <a:ext cx="3980906" cy="50649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 marR="498475" indent="-635">
              <a:lnSpc>
                <a:spcPct val="112100"/>
              </a:lnSpc>
              <a:spcBef>
                <a:spcPts val="95"/>
              </a:spcBef>
            </a:pPr>
            <a:r>
              <a:rPr lang="tr-TR" spc="4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DİNLERİZ</a:t>
            </a:r>
          </a:p>
          <a:p>
            <a:pPr marL="12700" marR="498475" indent="-635">
              <a:lnSpc>
                <a:spcPct val="112100"/>
              </a:lnSpc>
              <a:spcBef>
                <a:spcPts val="95"/>
              </a:spcBef>
            </a:pPr>
            <a:endParaRPr lang="tr-TR" sz="2400" spc="45" dirty="0">
              <a:solidFill>
                <a:srgbClr val="FFFFFF"/>
              </a:solidFill>
              <a:latin typeface="Arial Black" panose="020B0A04020102020204" pitchFamily="34" charset="0"/>
              <a:cs typeface="Calibri"/>
            </a:endParaRPr>
          </a:p>
          <a:p>
            <a:pPr marL="12700" marR="498475" indent="-635">
              <a:lnSpc>
                <a:spcPct val="112100"/>
              </a:lnSpc>
              <a:spcBef>
                <a:spcPts val="95"/>
              </a:spcBef>
            </a:pPr>
            <a:r>
              <a:rPr sz="1200" spc="45" dirty="0" err="1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Sahneyi</a:t>
            </a:r>
            <a:r>
              <a:rPr sz="1200" spc="39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ilk</a:t>
            </a:r>
            <a:r>
              <a:rPr sz="1200" spc="114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ba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ş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ta</a:t>
            </a:r>
            <a:r>
              <a:rPr sz="1200" spc="3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yol</a:t>
            </a:r>
            <a:r>
              <a:rPr sz="1200" spc="6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arkada</a:t>
            </a:r>
            <a:r>
              <a:rPr sz="1200" spc="-1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ş</a:t>
            </a:r>
            <a:r>
              <a:rPr sz="1200" spc="-1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lar</a:t>
            </a:r>
            <a:r>
              <a:rPr sz="1200" spc="-1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ı</a:t>
            </a:r>
            <a:r>
              <a:rPr sz="1200" spc="-1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m</a:t>
            </a:r>
            <a:r>
              <a:rPr sz="1200" spc="-1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ı</a:t>
            </a:r>
            <a:r>
              <a:rPr sz="1200" spc="-1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za 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b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ı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rak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ı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r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ı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z.</a:t>
            </a:r>
            <a:r>
              <a:rPr sz="1200" spc="13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endParaRPr lang="tr-TR" sz="1200" spc="130" dirty="0">
              <a:solidFill>
                <a:srgbClr val="FFFFFF"/>
              </a:solidFill>
              <a:latin typeface="Arial Black" panose="020B0A04020102020204" pitchFamily="34" charset="0"/>
              <a:cs typeface="Calibri"/>
            </a:endParaRPr>
          </a:p>
          <a:p>
            <a:pPr marL="12700" marR="498475" indent="-635">
              <a:lnSpc>
                <a:spcPct val="112100"/>
              </a:lnSpc>
              <a:spcBef>
                <a:spcPts val="95"/>
              </a:spcBef>
            </a:pPr>
            <a:r>
              <a:rPr sz="1200" spc="55" dirty="0" err="1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Beklen</a:t>
            </a:r>
            <a:r>
              <a:rPr sz="1200" spc="55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ti</a:t>
            </a:r>
            <a:r>
              <a:rPr sz="1200" spc="55" dirty="0" err="1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yi</a:t>
            </a:r>
            <a:r>
              <a:rPr sz="1200" spc="229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onlar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ı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n</a:t>
            </a:r>
            <a:r>
              <a:rPr sz="1200" spc="434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a</a:t>
            </a:r>
            <a:r>
              <a:rPr sz="1200" spc="75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ğ</a:t>
            </a:r>
            <a:r>
              <a:rPr sz="1200" spc="7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z</a:t>
            </a:r>
            <a:r>
              <a:rPr sz="1200" spc="75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ı</a:t>
            </a:r>
            <a:r>
              <a:rPr sz="1200" spc="7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ndan</a:t>
            </a:r>
            <a:r>
              <a:rPr sz="1200" spc="11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ve 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onlar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ı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n</a:t>
            </a:r>
            <a:r>
              <a:rPr sz="1200" spc="42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kelimeleriyle</a:t>
            </a:r>
            <a:r>
              <a:rPr sz="1200" spc="8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dinlemeyi</a:t>
            </a:r>
            <a:r>
              <a:rPr sz="1200" spc="22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de</a:t>
            </a:r>
            <a:r>
              <a:rPr sz="1200" spc="-1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ğ</a:t>
            </a:r>
            <a:r>
              <a:rPr sz="1200" spc="-1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erli </a:t>
            </a:r>
            <a:r>
              <a:rPr sz="1200" spc="45" dirty="0" err="1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buluruz</a:t>
            </a:r>
            <a:r>
              <a:rPr sz="1200" spc="4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.</a:t>
            </a:r>
            <a:endParaRPr lang="tr-TR" sz="1200" dirty="0">
              <a:latin typeface="Arial Black" panose="020B0A04020102020204" pitchFamily="34" charset="0"/>
              <a:cs typeface="Calibri"/>
            </a:endParaRPr>
          </a:p>
          <a:p>
            <a:pPr marL="12700" marR="498475" indent="-635">
              <a:lnSpc>
                <a:spcPct val="112100"/>
              </a:lnSpc>
              <a:spcBef>
                <a:spcPts val="95"/>
              </a:spcBef>
            </a:pPr>
            <a:endParaRPr lang="tr-TR" sz="1050" spc="-25" dirty="0">
              <a:solidFill>
                <a:srgbClr val="FFFFFF"/>
              </a:solidFill>
              <a:latin typeface="Arial Black" panose="020B0A04020102020204" pitchFamily="34" charset="0"/>
              <a:cs typeface="Calibri"/>
            </a:endParaRPr>
          </a:p>
          <a:p>
            <a:pPr marL="12700" marR="498475" indent="-635">
              <a:lnSpc>
                <a:spcPct val="112100"/>
              </a:lnSpc>
              <a:spcBef>
                <a:spcPts val="95"/>
              </a:spcBef>
            </a:pPr>
            <a:endParaRPr lang="tr-TR" sz="1050" spc="-25" dirty="0">
              <a:solidFill>
                <a:srgbClr val="FFFFFF"/>
              </a:solidFill>
              <a:latin typeface="Arial Black" panose="020B0A04020102020204" pitchFamily="34" charset="0"/>
              <a:cs typeface="Calibri"/>
            </a:endParaRPr>
          </a:p>
          <a:p>
            <a:pPr marL="12700" marR="498475" indent="-635">
              <a:lnSpc>
                <a:spcPct val="112100"/>
              </a:lnSpc>
              <a:spcBef>
                <a:spcPts val="95"/>
              </a:spcBef>
            </a:pPr>
            <a:r>
              <a:rPr lang="tr-TR" spc="-25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EN </a:t>
            </a:r>
            <a:r>
              <a:rPr spc="135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İYİ</a:t>
            </a:r>
            <a:r>
              <a:rPr lang="tr-TR" spc="135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pc="145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ÇÖ</a:t>
            </a:r>
            <a:r>
              <a:rPr spc="-395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pc="165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ZÜMÜ </a:t>
            </a:r>
            <a:r>
              <a:rPr spc="12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ARARIZ</a:t>
            </a:r>
            <a:endParaRPr lang="tr-TR" spc="120" dirty="0">
              <a:solidFill>
                <a:srgbClr val="FFFFFF"/>
              </a:solidFill>
              <a:latin typeface="Arial Black" panose="020B0A04020102020204" pitchFamily="34" charset="0"/>
              <a:cs typeface="Arial"/>
            </a:endParaRPr>
          </a:p>
          <a:p>
            <a:pPr marL="12700" marR="498475" indent="-635">
              <a:lnSpc>
                <a:spcPct val="112100"/>
              </a:lnSpc>
              <a:spcBef>
                <a:spcPts val="95"/>
              </a:spcBef>
            </a:pPr>
            <a:endParaRPr sz="1600" dirty="0">
              <a:latin typeface="Arial Black" panose="020B0A040201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200" spc="9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Ezberlenmi</a:t>
            </a:r>
            <a:r>
              <a:rPr sz="1200" spc="9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ş</a:t>
            </a:r>
            <a:r>
              <a:rPr sz="1200" spc="-114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çözümler</a:t>
            </a:r>
            <a:r>
              <a:rPr sz="1200" spc="14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ve</a:t>
            </a:r>
            <a:r>
              <a:rPr sz="1200" spc="23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k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ı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sayollar</a:t>
            </a:r>
            <a:r>
              <a:rPr sz="1200" spc="28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de</a:t>
            </a:r>
            <a:r>
              <a:rPr sz="1200" spc="-1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ğ</a:t>
            </a:r>
            <a:r>
              <a:rPr sz="1200" spc="-1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il,</a:t>
            </a:r>
            <a:endParaRPr sz="1200" dirty="0">
              <a:latin typeface="Arial Black" panose="020B0A04020102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200" spc="9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her</a:t>
            </a:r>
            <a:r>
              <a:rPr sz="1200" spc="30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yeni</a:t>
            </a:r>
            <a:r>
              <a:rPr sz="1200" spc="12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bir</a:t>
            </a:r>
            <a:r>
              <a:rPr sz="1200" spc="31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proje</a:t>
            </a:r>
            <a:r>
              <a:rPr sz="1200" spc="32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için</a:t>
            </a:r>
            <a:r>
              <a:rPr sz="1200" spc="25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terzi</a:t>
            </a:r>
            <a:r>
              <a:rPr sz="1200" spc="4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usulü</a:t>
            </a:r>
            <a:r>
              <a:rPr sz="1200" spc="26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çözümler</a:t>
            </a:r>
            <a:endParaRPr sz="1200" dirty="0">
              <a:latin typeface="Arial Black" panose="020B0A04020102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200" spc="45" dirty="0" err="1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sunar</a:t>
            </a:r>
            <a:r>
              <a:rPr sz="1200" spc="45" dirty="0" err="1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ı</a:t>
            </a:r>
            <a:r>
              <a:rPr sz="1200" spc="45" dirty="0" err="1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z</a:t>
            </a:r>
            <a:r>
              <a:rPr sz="1200" spc="4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.</a:t>
            </a:r>
            <a:endParaRPr lang="tr-TR" sz="1200" dirty="0">
              <a:latin typeface="Arial Black" panose="020B0A04020102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endParaRPr lang="tr-TR" spc="170" dirty="0">
              <a:solidFill>
                <a:srgbClr val="FFFFFF"/>
              </a:solidFill>
              <a:latin typeface="Arial Black" panose="020B0A04020102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pc="17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UYGULARIZ</a:t>
            </a:r>
            <a:endParaRPr dirty="0">
              <a:latin typeface="Arial Black" panose="020B0A0402010202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200" dirty="0">
              <a:latin typeface="Arial Black" panose="020B0A0402010202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12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Çözümü</a:t>
            </a:r>
            <a:r>
              <a:rPr sz="1200" spc="32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bulma</a:t>
            </a:r>
            <a:r>
              <a:rPr sz="1200" spc="6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sürecinde</a:t>
            </a:r>
            <a:r>
              <a:rPr sz="1200" spc="3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sundu</a:t>
            </a:r>
            <a:r>
              <a:rPr sz="1200" spc="12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ğ</a:t>
            </a:r>
            <a:r>
              <a:rPr sz="1200" spc="12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umuz</a:t>
            </a:r>
            <a:endParaRPr sz="1200" dirty="0">
              <a:latin typeface="Arial Black" panose="020B0A04020102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200" spc="6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hassasiye</a:t>
            </a:r>
            <a:r>
              <a:rPr sz="1200" spc="6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ti</a:t>
            </a:r>
            <a:r>
              <a:rPr sz="1200" spc="6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,</a:t>
            </a:r>
            <a:r>
              <a:rPr sz="1200" spc="24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uygulama</a:t>
            </a:r>
            <a:r>
              <a:rPr sz="1200" spc="45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a</a:t>
            </a:r>
            <a:r>
              <a:rPr sz="1200" spc="9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ş</a:t>
            </a:r>
            <a:r>
              <a:rPr sz="1200" spc="9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amas</a:t>
            </a:r>
            <a:r>
              <a:rPr sz="1200" spc="9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ı</a:t>
            </a:r>
            <a:r>
              <a:rPr sz="1200" spc="9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nda</a:t>
            </a:r>
            <a:r>
              <a:rPr sz="1200" spc="18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da</a:t>
            </a:r>
            <a:endParaRPr sz="1200" dirty="0">
              <a:latin typeface="Arial Black" panose="020B0A04020102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200" spc="12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sürdürür</a:t>
            </a:r>
            <a:r>
              <a:rPr sz="1200" spc="4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ve</a:t>
            </a:r>
            <a:r>
              <a:rPr sz="1200" spc="114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kar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şı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n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ı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za</a:t>
            </a:r>
            <a:r>
              <a:rPr sz="1200" spc="30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''o''</a:t>
            </a:r>
            <a:r>
              <a:rPr sz="1200" spc="-254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sonucu</a:t>
            </a:r>
            <a:r>
              <a:rPr sz="1200" spc="14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ç</a:t>
            </a:r>
            <a:r>
              <a:rPr sz="1200" spc="-1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ı</a:t>
            </a:r>
            <a:r>
              <a:rPr sz="1200" spc="-1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kar</a:t>
            </a:r>
            <a:r>
              <a:rPr sz="1200" spc="-1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ı</a:t>
            </a:r>
            <a:r>
              <a:rPr sz="1200" spc="-1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ı</a:t>
            </a:r>
            <a:r>
              <a:rPr sz="1200" spc="-1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z.</a:t>
            </a:r>
            <a:endParaRPr sz="1200" dirty="0">
              <a:latin typeface="Arial Black" panose="020B0A04020102020204" pitchFamily="34" charset="0"/>
              <a:cs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69920D-3AB3-35B3-1898-6E87BE4E1229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12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D5CA3C40-A68B-102E-2945-A632A971CCA0}"/>
              </a:ext>
            </a:extLst>
          </p:cNvPr>
          <p:cNvGrpSpPr/>
          <p:nvPr/>
        </p:nvGrpSpPr>
        <p:grpSpPr>
          <a:xfrm>
            <a:off x="1248168" y="1763015"/>
            <a:ext cx="1882784" cy="1832253"/>
            <a:chOff x="1028700" y="1781175"/>
            <a:chExt cx="2105025" cy="2543175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279A06DB-4EC4-6099-5748-605C944FA6FE}"/>
                </a:ext>
              </a:extLst>
            </p:cNvPr>
            <p:cNvSpPr/>
            <p:nvPr/>
          </p:nvSpPr>
          <p:spPr>
            <a:xfrm>
              <a:off x="1028700" y="1781175"/>
              <a:ext cx="2105025" cy="2543175"/>
            </a:xfrm>
            <a:custGeom>
              <a:avLst/>
              <a:gdLst/>
              <a:ahLst/>
              <a:cxnLst/>
              <a:rect l="l" t="t" r="r" b="b"/>
              <a:pathLst>
                <a:path w="2105025" h="2543175">
                  <a:moveTo>
                    <a:pt x="1052322" y="0"/>
                  </a:moveTo>
                  <a:lnTo>
                    <a:pt x="1007363" y="889"/>
                  </a:lnTo>
                  <a:lnTo>
                    <a:pt x="962660" y="3809"/>
                  </a:lnTo>
                  <a:lnTo>
                    <a:pt x="917956" y="8508"/>
                  </a:lnTo>
                  <a:lnTo>
                    <a:pt x="873506" y="15240"/>
                  </a:lnTo>
                  <a:lnTo>
                    <a:pt x="829182" y="23749"/>
                  </a:lnTo>
                  <a:lnTo>
                    <a:pt x="785368" y="34290"/>
                  </a:lnTo>
                  <a:lnTo>
                    <a:pt x="741807" y="46608"/>
                  </a:lnTo>
                  <a:lnTo>
                    <a:pt x="698881" y="60959"/>
                  </a:lnTo>
                  <a:lnTo>
                    <a:pt x="656336" y="77089"/>
                  </a:lnTo>
                  <a:lnTo>
                    <a:pt x="614426" y="95123"/>
                  </a:lnTo>
                  <a:lnTo>
                    <a:pt x="573151" y="115189"/>
                  </a:lnTo>
                  <a:lnTo>
                    <a:pt x="532638" y="137032"/>
                  </a:lnTo>
                  <a:lnTo>
                    <a:pt x="492759" y="160781"/>
                  </a:lnTo>
                  <a:lnTo>
                    <a:pt x="453897" y="186563"/>
                  </a:lnTo>
                  <a:lnTo>
                    <a:pt x="415925" y="214122"/>
                  </a:lnTo>
                  <a:lnTo>
                    <a:pt x="378968" y="243585"/>
                  </a:lnTo>
                  <a:lnTo>
                    <a:pt x="342900" y="275081"/>
                  </a:lnTo>
                  <a:lnTo>
                    <a:pt x="308102" y="308355"/>
                  </a:lnTo>
                  <a:lnTo>
                    <a:pt x="274828" y="343153"/>
                  </a:lnTo>
                  <a:lnTo>
                    <a:pt x="243459" y="379222"/>
                  </a:lnTo>
                  <a:lnTo>
                    <a:pt x="213956" y="416178"/>
                  </a:lnTo>
                  <a:lnTo>
                    <a:pt x="186385" y="454151"/>
                  </a:lnTo>
                  <a:lnTo>
                    <a:pt x="160705" y="493141"/>
                  </a:lnTo>
                  <a:lnTo>
                    <a:pt x="136931" y="532892"/>
                  </a:lnTo>
                  <a:lnTo>
                    <a:pt x="115062" y="573404"/>
                  </a:lnTo>
                  <a:lnTo>
                    <a:pt x="95097" y="614679"/>
                  </a:lnTo>
                  <a:lnTo>
                    <a:pt x="77025" y="656717"/>
                  </a:lnTo>
                  <a:lnTo>
                    <a:pt x="60858" y="699261"/>
                  </a:lnTo>
                  <a:lnTo>
                    <a:pt x="46596" y="742315"/>
                  </a:lnTo>
                  <a:lnTo>
                    <a:pt x="34239" y="785876"/>
                  </a:lnTo>
                  <a:lnTo>
                    <a:pt x="23774" y="829691"/>
                  </a:lnTo>
                  <a:lnTo>
                    <a:pt x="15214" y="874014"/>
                  </a:lnTo>
                  <a:lnTo>
                    <a:pt x="8559" y="918464"/>
                  </a:lnTo>
                  <a:lnTo>
                    <a:pt x="3797" y="963168"/>
                  </a:lnTo>
                  <a:lnTo>
                    <a:pt x="952" y="1008126"/>
                  </a:lnTo>
                  <a:lnTo>
                    <a:pt x="0" y="1052956"/>
                  </a:lnTo>
                  <a:lnTo>
                    <a:pt x="952" y="1097915"/>
                  </a:lnTo>
                  <a:lnTo>
                    <a:pt x="3797" y="1142746"/>
                  </a:lnTo>
                  <a:lnTo>
                    <a:pt x="8559" y="1187450"/>
                  </a:lnTo>
                  <a:lnTo>
                    <a:pt x="15214" y="1232027"/>
                  </a:lnTo>
                  <a:lnTo>
                    <a:pt x="23774" y="1276223"/>
                  </a:lnTo>
                  <a:lnTo>
                    <a:pt x="34239" y="1320165"/>
                  </a:lnTo>
                  <a:lnTo>
                    <a:pt x="46596" y="1363726"/>
                  </a:lnTo>
                  <a:lnTo>
                    <a:pt x="60858" y="1406778"/>
                  </a:lnTo>
                  <a:lnTo>
                    <a:pt x="77025" y="1449324"/>
                  </a:lnTo>
                  <a:lnTo>
                    <a:pt x="95097" y="1491360"/>
                  </a:lnTo>
                  <a:lnTo>
                    <a:pt x="115062" y="1532635"/>
                  </a:lnTo>
                  <a:lnTo>
                    <a:pt x="136931" y="1573276"/>
                  </a:lnTo>
                  <a:lnTo>
                    <a:pt x="160705" y="1613027"/>
                  </a:lnTo>
                  <a:lnTo>
                    <a:pt x="186385" y="1652016"/>
                  </a:lnTo>
                  <a:lnTo>
                    <a:pt x="213956" y="1689989"/>
                  </a:lnTo>
                  <a:lnTo>
                    <a:pt x="243459" y="1727073"/>
                  </a:lnTo>
                  <a:lnTo>
                    <a:pt x="274828" y="1763014"/>
                  </a:lnTo>
                  <a:lnTo>
                    <a:pt x="308102" y="1797939"/>
                  </a:lnTo>
                  <a:lnTo>
                    <a:pt x="1052322" y="2542666"/>
                  </a:lnTo>
                  <a:lnTo>
                    <a:pt x="1796414" y="1797939"/>
                  </a:lnTo>
                  <a:lnTo>
                    <a:pt x="1829689" y="1763141"/>
                  </a:lnTo>
                  <a:lnTo>
                    <a:pt x="1861058" y="1727073"/>
                  </a:lnTo>
                  <a:lnTo>
                    <a:pt x="1890649" y="1690116"/>
                  </a:lnTo>
                  <a:lnTo>
                    <a:pt x="1918208" y="1652143"/>
                  </a:lnTo>
                  <a:lnTo>
                    <a:pt x="1943862" y="1613153"/>
                  </a:lnTo>
                  <a:lnTo>
                    <a:pt x="1967611" y="1573402"/>
                  </a:lnTo>
                  <a:lnTo>
                    <a:pt x="1989455" y="1532890"/>
                  </a:lnTo>
                  <a:lnTo>
                    <a:pt x="2009394" y="1491615"/>
                  </a:lnTo>
                  <a:lnTo>
                    <a:pt x="2027555" y="1449577"/>
                  </a:lnTo>
                  <a:lnTo>
                    <a:pt x="2043683" y="1407032"/>
                  </a:lnTo>
                  <a:lnTo>
                    <a:pt x="2057908" y="1363979"/>
                  </a:lnTo>
                  <a:lnTo>
                    <a:pt x="2070354" y="1320419"/>
                  </a:lnTo>
                  <a:lnTo>
                    <a:pt x="2080768" y="1276603"/>
                  </a:lnTo>
                  <a:lnTo>
                    <a:pt x="2089277" y="1232280"/>
                  </a:lnTo>
                  <a:lnTo>
                    <a:pt x="2096008" y="1187830"/>
                  </a:lnTo>
                  <a:lnTo>
                    <a:pt x="2100707" y="1143127"/>
                  </a:lnTo>
                  <a:lnTo>
                    <a:pt x="2103628" y="1098169"/>
                  </a:lnTo>
                  <a:lnTo>
                    <a:pt x="2104517" y="1053338"/>
                  </a:lnTo>
                  <a:lnTo>
                    <a:pt x="2103628" y="1008379"/>
                  </a:lnTo>
                  <a:lnTo>
                    <a:pt x="2100707" y="963549"/>
                  </a:lnTo>
                  <a:lnTo>
                    <a:pt x="2096008" y="918845"/>
                  </a:lnTo>
                  <a:lnTo>
                    <a:pt x="2089277" y="874268"/>
                  </a:lnTo>
                  <a:lnTo>
                    <a:pt x="2080768" y="830072"/>
                  </a:lnTo>
                  <a:lnTo>
                    <a:pt x="2070354" y="786129"/>
                  </a:lnTo>
                  <a:lnTo>
                    <a:pt x="2057908" y="742569"/>
                  </a:lnTo>
                  <a:lnTo>
                    <a:pt x="2043683" y="699516"/>
                  </a:lnTo>
                  <a:lnTo>
                    <a:pt x="2027555" y="656971"/>
                  </a:lnTo>
                  <a:lnTo>
                    <a:pt x="2009394" y="614933"/>
                  </a:lnTo>
                  <a:lnTo>
                    <a:pt x="1989455" y="573658"/>
                  </a:lnTo>
                  <a:lnTo>
                    <a:pt x="1967611" y="533019"/>
                  </a:lnTo>
                  <a:lnTo>
                    <a:pt x="1943862" y="493268"/>
                  </a:lnTo>
                  <a:lnTo>
                    <a:pt x="1918208" y="454278"/>
                  </a:lnTo>
                  <a:lnTo>
                    <a:pt x="1890649" y="416305"/>
                  </a:lnTo>
                  <a:lnTo>
                    <a:pt x="1861058" y="379222"/>
                  </a:lnTo>
                  <a:lnTo>
                    <a:pt x="1829689" y="343280"/>
                  </a:lnTo>
                  <a:lnTo>
                    <a:pt x="1796414" y="308355"/>
                  </a:lnTo>
                  <a:lnTo>
                    <a:pt x="1761617" y="275081"/>
                  </a:lnTo>
                  <a:lnTo>
                    <a:pt x="1725676" y="243585"/>
                  </a:lnTo>
                  <a:lnTo>
                    <a:pt x="1688592" y="214122"/>
                  </a:lnTo>
                  <a:lnTo>
                    <a:pt x="1650619" y="186563"/>
                  </a:lnTo>
                  <a:lnTo>
                    <a:pt x="1611757" y="160781"/>
                  </a:lnTo>
                  <a:lnTo>
                    <a:pt x="1572006" y="137032"/>
                  </a:lnTo>
                  <a:lnTo>
                    <a:pt x="1531366" y="115189"/>
                  </a:lnTo>
                  <a:lnTo>
                    <a:pt x="1490091" y="95123"/>
                  </a:lnTo>
                  <a:lnTo>
                    <a:pt x="1448181" y="77089"/>
                  </a:lnTo>
                  <a:lnTo>
                    <a:pt x="1405763" y="60959"/>
                  </a:lnTo>
                  <a:lnTo>
                    <a:pt x="1362710" y="46608"/>
                  </a:lnTo>
                  <a:lnTo>
                    <a:pt x="1319149" y="34290"/>
                  </a:lnTo>
                  <a:lnTo>
                    <a:pt x="1275333" y="23749"/>
                  </a:lnTo>
                  <a:lnTo>
                    <a:pt x="1231138" y="15240"/>
                  </a:lnTo>
                  <a:lnTo>
                    <a:pt x="1186561" y="8508"/>
                  </a:lnTo>
                  <a:lnTo>
                    <a:pt x="1141983" y="3809"/>
                  </a:lnTo>
                  <a:lnTo>
                    <a:pt x="1097152" y="889"/>
                  </a:lnTo>
                  <a:lnTo>
                    <a:pt x="1052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5AB3107C-77C3-9C14-7631-A49C7620113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525" y="1924050"/>
              <a:ext cx="1866900" cy="1847850"/>
            </a:xfrm>
            <a:prstGeom prst="rect">
              <a:avLst/>
            </a:prstGeom>
          </p:spPr>
        </p:pic>
      </p:grpSp>
      <p:grpSp>
        <p:nvGrpSpPr>
          <p:cNvPr id="7" name="object 5">
            <a:extLst>
              <a:ext uri="{FF2B5EF4-FFF2-40B4-BE49-F238E27FC236}">
                <a16:creationId xmlns:a16="http://schemas.microsoft.com/office/drawing/2014/main" id="{8335FB1E-E0CC-0B70-130A-C17CD9F8D919}"/>
              </a:ext>
            </a:extLst>
          </p:cNvPr>
          <p:cNvGrpSpPr/>
          <p:nvPr/>
        </p:nvGrpSpPr>
        <p:grpSpPr>
          <a:xfrm>
            <a:off x="5211352" y="1733295"/>
            <a:ext cx="1882784" cy="1861973"/>
            <a:chOff x="8086725" y="1781175"/>
            <a:chExt cx="2114550" cy="2543175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D5464706-A7C2-0504-BA7E-EFFE2B4849EE}"/>
                </a:ext>
              </a:extLst>
            </p:cNvPr>
            <p:cNvSpPr/>
            <p:nvPr/>
          </p:nvSpPr>
          <p:spPr>
            <a:xfrm>
              <a:off x="8086725" y="1781175"/>
              <a:ext cx="2114550" cy="2543175"/>
            </a:xfrm>
            <a:custGeom>
              <a:avLst/>
              <a:gdLst/>
              <a:ahLst/>
              <a:cxnLst/>
              <a:rect l="l" t="t" r="r" b="b"/>
              <a:pathLst>
                <a:path w="2114550" h="2543175">
                  <a:moveTo>
                    <a:pt x="1057021" y="0"/>
                  </a:moveTo>
                  <a:lnTo>
                    <a:pt x="1011935" y="889"/>
                  </a:lnTo>
                  <a:lnTo>
                    <a:pt x="966977" y="3809"/>
                  </a:lnTo>
                  <a:lnTo>
                    <a:pt x="922147" y="8508"/>
                  </a:lnTo>
                  <a:lnTo>
                    <a:pt x="877443" y="15240"/>
                  </a:lnTo>
                  <a:lnTo>
                    <a:pt x="832993" y="23749"/>
                  </a:lnTo>
                  <a:lnTo>
                    <a:pt x="788924" y="34290"/>
                  </a:lnTo>
                  <a:lnTo>
                    <a:pt x="745235" y="46608"/>
                  </a:lnTo>
                  <a:lnTo>
                    <a:pt x="701928" y="60959"/>
                  </a:lnTo>
                  <a:lnTo>
                    <a:pt x="659256" y="77089"/>
                  </a:lnTo>
                  <a:lnTo>
                    <a:pt x="617220" y="95123"/>
                  </a:lnTo>
                  <a:lnTo>
                    <a:pt x="575691" y="115189"/>
                  </a:lnTo>
                  <a:lnTo>
                    <a:pt x="535051" y="137032"/>
                  </a:lnTo>
                  <a:lnTo>
                    <a:pt x="495046" y="160781"/>
                  </a:lnTo>
                  <a:lnTo>
                    <a:pt x="455929" y="186563"/>
                  </a:lnTo>
                  <a:lnTo>
                    <a:pt x="417829" y="214122"/>
                  </a:lnTo>
                  <a:lnTo>
                    <a:pt x="380619" y="243585"/>
                  </a:lnTo>
                  <a:lnTo>
                    <a:pt x="344550" y="275081"/>
                  </a:lnTo>
                  <a:lnTo>
                    <a:pt x="309499" y="308355"/>
                  </a:lnTo>
                  <a:lnTo>
                    <a:pt x="276098" y="343153"/>
                  </a:lnTo>
                  <a:lnTo>
                    <a:pt x="244601" y="379222"/>
                  </a:lnTo>
                  <a:lnTo>
                    <a:pt x="214883" y="416178"/>
                  </a:lnTo>
                  <a:lnTo>
                    <a:pt x="187198" y="454151"/>
                  </a:lnTo>
                  <a:lnTo>
                    <a:pt x="161417" y="493141"/>
                  </a:lnTo>
                  <a:lnTo>
                    <a:pt x="137541" y="532892"/>
                  </a:lnTo>
                  <a:lnTo>
                    <a:pt x="115570" y="573404"/>
                  </a:lnTo>
                  <a:lnTo>
                    <a:pt x="95503" y="614679"/>
                  </a:lnTo>
                  <a:lnTo>
                    <a:pt x="77343" y="656717"/>
                  </a:lnTo>
                  <a:lnTo>
                    <a:pt x="61086" y="699261"/>
                  </a:lnTo>
                  <a:lnTo>
                    <a:pt x="46863" y="742315"/>
                  </a:lnTo>
                  <a:lnTo>
                    <a:pt x="34417" y="785876"/>
                  </a:lnTo>
                  <a:lnTo>
                    <a:pt x="23875" y="829691"/>
                  </a:lnTo>
                  <a:lnTo>
                    <a:pt x="15240" y="874014"/>
                  </a:lnTo>
                  <a:lnTo>
                    <a:pt x="8635" y="918464"/>
                  </a:lnTo>
                  <a:lnTo>
                    <a:pt x="3809" y="963168"/>
                  </a:lnTo>
                  <a:lnTo>
                    <a:pt x="1016" y="1008126"/>
                  </a:lnTo>
                  <a:lnTo>
                    <a:pt x="0" y="1052956"/>
                  </a:lnTo>
                  <a:lnTo>
                    <a:pt x="1016" y="1097915"/>
                  </a:lnTo>
                  <a:lnTo>
                    <a:pt x="3809" y="1142746"/>
                  </a:lnTo>
                  <a:lnTo>
                    <a:pt x="8635" y="1187450"/>
                  </a:lnTo>
                  <a:lnTo>
                    <a:pt x="15240" y="1232027"/>
                  </a:lnTo>
                  <a:lnTo>
                    <a:pt x="23875" y="1276223"/>
                  </a:lnTo>
                  <a:lnTo>
                    <a:pt x="34417" y="1320165"/>
                  </a:lnTo>
                  <a:lnTo>
                    <a:pt x="46863" y="1363726"/>
                  </a:lnTo>
                  <a:lnTo>
                    <a:pt x="61086" y="1406778"/>
                  </a:lnTo>
                  <a:lnTo>
                    <a:pt x="77343" y="1449324"/>
                  </a:lnTo>
                  <a:lnTo>
                    <a:pt x="95503" y="1491360"/>
                  </a:lnTo>
                  <a:lnTo>
                    <a:pt x="115570" y="1532635"/>
                  </a:lnTo>
                  <a:lnTo>
                    <a:pt x="137541" y="1573276"/>
                  </a:lnTo>
                  <a:lnTo>
                    <a:pt x="161417" y="1613027"/>
                  </a:lnTo>
                  <a:lnTo>
                    <a:pt x="187198" y="1652016"/>
                  </a:lnTo>
                  <a:lnTo>
                    <a:pt x="214883" y="1689989"/>
                  </a:lnTo>
                  <a:lnTo>
                    <a:pt x="244601" y="1727073"/>
                  </a:lnTo>
                  <a:lnTo>
                    <a:pt x="276098" y="1763014"/>
                  </a:lnTo>
                  <a:lnTo>
                    <a:pt x="309499" y="1797939"/>
                  </a:lnTo>
                  <a:lnTo>
                    <a:pt x="1057021" y="2542666"/>
                  </a:lnTo>
                  <a:lnTo>
                    <a:pt x="1804543" y="1797939"/>
                  </a:lnTo>
                  <a:lnTo>
                    <a:pt x="1837944" y="1763141"/>
                  </a:lnTo>
                  <a:lnTo>
                    <a:pt x="1869567" y="1727073"/>
                  </a:lnTo>
                  <a:lnTo>
                    <a:pt x="1899157" y="1690116"/>
                  </a:lnTo>
                  <a:lnTo>
                    <a:pt x="1926844" y="1652143"/>
                  </a:lnTo>
                  <a:lnTo>
                    <a:pt x="1952625" y="1613153"/>
                  </a:lnTo>
                  <a:lnTo>
                    <a:pt x="1976501" y="1573402"/>
                  </a:lnTo>
                  <a:lnTo>
                    <a:pt x="1998472" y="1532890"/>
                  </a:lnTo>
                  <a:lnTo>
                    <a:pt x="2018538" y="1491615"/>
                  </a:lnTo>
                  <a:lnTo>
                    <a:pt x="2036699" y="1449577"/>
                  </a:lnTo>
                  <a:lnTo>
                    <a:pt x="2052954" y="1407032"/>
                  </a:lnTo>
                  <a:lnTo>
                    <a:pt x="2067305" y="1363979"/>
                  </a:lnTo>
                  <a:lnTo>
                    <a:pt x="2079625" y="1320419"/>
                  </a:lnTo>
                  <a:lnTo>
                    <a:pt x="2090166" y="1276603"/>
                  </a:lnTo>
                  <a:lnTo>
                    <a:pt x="2098802" y="1232280"/>
                  </a:lnTo>
                  <a:lnTo>
                    <a:pt x="2105532" y="1187830"/>
                  </a:lnTo>
                  <a:lnTo>
                    <a:pt x="2110231" y="1143127"/>
                  </a:lnTo>
                  <a:lnTo>
                    <a:pt x="2113153" y="1098169"/>
                  </a:lnTo>
                  <a:lnTo>
                    <a:pt x="2114042" y="1053338"/>
                  </a:lnTo>
                  <a:lnTo>
                    <a:pt x="2113153" y="1008379"/>
                  </a:lnTo>
                  <a:lnTo>
                    <a:pt x="2110231" y="963549"/>
                  </a:lnTo>
                  <a:lnTo>
                    <a:pt x="2105532" y="918845"/>
                  </a:lnTo>
                  <a:lnTo>
                    <a:pt x="2098802" y="874268"/>
                  </a:lnTo>
                  <a:lnTo>
                    <a:pt x="2090166" y="830072"/>
                  </a:lnTo>
                  <a:lnTo>
                    <a:pt x="2079625" y="786129"/>
                  </a:lnTo>
                  <a:lnTo>
                    <a:pt x="2067305" y="742569"/>
                  </a:lnTo>
                  <a:lnTo>
                    <a:pt x="2052954" y="699516"/>
                  </a:lnTo>
                  <a:lnTo>
                    <a:pt x="2036699" y="656971"/>
                  </a:lnTo>
                  <a:lnTo>
                    <a:pt x="2018538" y="614933"/>
                  </a:lnTo>
                  <a:lnTo>
                    <a:pt x="1998472" y="573658"/>
                  </a:lnTo>
                  <a:lnTo>
                    <a:pt x="1976501" y="533019"/>
                  </a:lnTo>
                  <a:lnTo>
                    <a:pt x="1952625" y="493268"/>
                  </a:lnTo>
                  <a:lnTo>
                    <a:pt x="1926844" y="454278"/>
                  </a:lnTo>
                  <a:lnTo>
                    <a:pt x="1899157" y="416305"/>
                  </a:lnTo>
                  <a:lnTo>
                    <a:pt x="1869567" y="379222"/>
                  </a:lnTo>
                  <a:lnTo>
                    <a:pt x="1837944" y="343280"/>
                  </a:lnTo>
                  <a:lnTo>
                    <a:pt x="1804543" y="308355"/>
                  </a:lnTo>
                  <a:lnTo>
                    <a:pt x="1769618" y="275081"/>
                  </a:lnTo>
                  <a:lnTo>
                    <a:pt x="1733423" y="243585"/>
                  </a:lnTo>
                  <a:lnTo>
                    <a:pt x="1696211" y="214122"/>
                  </a:lnTo>
                  <a:lnTo>
                    <a:pt x="1658111" y="186563"/>
                  </a:lnTo>
                  <a:lnTo>
                    <a:pt x="1618996" y="160781"/>
                  </a:lnTo>
                  <a:lnTo>
                    <a:pt x="1579118" y="137032"/>
                  </a:lnTo>
                  <a:lnTo>
                    <a:pt x="1538351" y="115189"/>
                  </a:lnTo>
                  <a:lnTo>
                    <a:pt x="1496949" y="95123"/>
                  </a:lnTo>
                  <a:lnTo>
                    <a:pt x="1454784" y="77089"/>
                  </a:lnTo>
                  <a:lnTo>
                    <a:pt x="1412113" y="60959"/>
                  </a:lnTo>
                  <a:lnTo>
                    <a:pt x="1368805" y="46608"/>
                  </a:lnTo>
                  <a:lnTo>
                    <a:pt x="1325118" y="34290"/>
                  </a:lnTo>
                  <a:lnTo>
                    <a:pt x="1281049" y="23749"/>
                  </a:lnTo>
                  <a:lnTo>
                    <a:pt x="1236726" y="15240"/>
                  </a:lnTo>
                  <a:lnTo>
                    <a:pt x="1192022" y="8508"/>
                  </a:lnTo>
                  <a:lnTo>
                    <a:pt x="1147064" y="3809"/>
                  </a:lnTo>
                  <a:lnTo>
                    <a:pt x="1102105" y="889"/>
                  </a:lnTo>
                  <a:lnTo>
                    <a:pt x="10570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7B297AE8-13E5-B15F-21C3-3F10EB697BB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0075" y="1924050"/>
              <a:ext cx="1857375" cy="1847850"/>
            </a:xfrm>
            <a:prstGeom prst="rect">
              <a:avLst/>
            </a:prstGeom>
          </p:spPr>
        </p:pic>
      </p:grpSp>
      <p:grpSp>
        <p:nvGrpSpPr>
          <p:cNvPr id="10" name="object 8">
            <a:extLst>
              <a:ext uri="{FF2B5EF4-FFF2-40B4-BE49-F238E27FC236}">
                <a16:creationId xmlns:a16="http://schemas.microsoft.com/office/drawing/2014/main" id="{58FE65B1-5AB6-65C3-CD1E-55E3DE3E8FA8}"/>
              </a:ext>
            </a:extLst>
          </p:cNvPr>
          <p:cNvGrpSpPr/>
          <p:nvPr/>
        </p:nvGrpSpPr>
        <p:grpSpPr>
          <a:xfrm>
            <a:off x="8948703" y="1733295"/>
            <a:ext cx="1769295" cy="1832254"/>
            <a:chOff x="15154275" y="1781175"/>
            <a:chExt cx="2105025" cy="2543175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0B5E5FC6-C917-138B-947E-63A69987CD12}"/>
                </a:ext>
              </a:extLst>
            </p:cNvPr>
            <p:cNvSpPr/>
            <p:nvPr/>
          </p:nvSpPr>
          <p:spPr>
            <a:xfrm>
              <a:off x="15154275" y="1781175"/>
              <a:ext cx="2105025" cy="2543175"/>
            </a:xfrm>
            <a:custGeom>
              <a:avLst/>
              <a:gdLst/>
              <a:ahLst/>
              <a:cxnLst/>
              <a:rect l="l" t="t" r="r" b="b"/>
              <a:pathLst>
                <a:path w="2105025" h="2543175">
                  <a:moveTo>
                    <a:pt x="1052321" y="0"/>
                  </a:moveTo>
                  <a:lnTo>
                    <a:pt x="1007363" y="889"/>
                  </a:lnTo>
                  <a:lnTo>
                    <a:pt x="962659" y="3809"/>
                  </a:lnTo>
                  <a:lnTo>
                    <a:pt x="917955" y="8508"/>
                  </a:lnTo>
                  <a:lnTo>
                    <a:pt x="873505" y="15240"/>
                  </a:lnTo>
                  <a:lnTo>
                    <a:pt x="829182" y="23749"/>
                  </a:lnTo>
                  <a:lnTo>
                    <a:pt x="785367" y="34290"/>
                  </a:lnTo>
                  <a:lnTo>
                    <a:pt x="741807" y="46608"/>
                  </a:lnTo>
                  <a:lnTo>
                    <a:pt x="698880" y="60959"/>
                  </a:lnTo>
                  <a:lnTo>
                    <a:pt x="656336" y="77089"/>
                  </a:lnTo>
                  <a:lnTo>
                    <a:pt x="614426" y="95123"/>
                  </a:lnTo>
                  <a:lnTo>
                    <a:pt x="573151" y="115189"/>
                  </a:lnTo>
                  <a:lnTo>
                    <a:pt x="532638" y="137032"/>
                  </a:lnTo>
                  <a:lnTo>
                    <a:pt x="492759" y="160781"/>
                  </a:lnTo>
                  <a:lnTo>
                    <a:pt x="453898" y="186563"/>
                  </a:lnTo>
                  <a:lnTo>
                    <a:pt x="415925" y="214122"/>
                  </a:lnTo>
                  <a:lnTo>
                    <a:pt x="378967" y="243585"/>
                  </a:lnTo>
                  <a:lnTo>
                    <a:pt x="342900" y="275081"/>
                  </a:lnTo>
                  <a:lnTo>
                    <a:pt x="308101" y="308355"/>
                  </a:lnTo>
                  <a:lnTo>
                    <a:pt x="274828" y="343153"/>
                  </a:lnTo>
                  <a:lnTo>
                    <a:pt x="243459" y="379222"/>
                  </a:lnTo>
                  <a:lnTo>
                    <a:pt x="213994" y="416178"/>
                  </a:lnTo>
                  <a:lnTo>
                    <a:pt x="186436" y="454151"/>
                  </a:lnTo>
                  <a:lnTo>
                    <a:pt x="160655" y="493141"/>
                  </a:lnTo>
                  <a:lnTo>
                    <a:pt x="136905" y="532892"/>
                  </a:lnTo>
                  <a:lnTo>
                    <a:pt x="115061" y="573404"/>
                  </a:lnTo>
                  <a:lnTo>
                    <a:pt x="95123" y="614679"/>
                  </a:lnTo>
                  <a:lnTo>
                    <a:pt x="77088" y="656717"/>
                  </a:lnTo>
                  <a:lnTo>
                    <a:pt x="60832" y="699261"/>
                  </a:lnTo>
                  <a:lnTo>
                    <a:pt x="46609" y="742315"/>
                  </a:lnTo>
                  <a:lnTo>
                    <a:pt x="34290" y="785876"/>
                  </a:lnTo>
                  <a:lnTo>
                    <a:pt x="23748" y="829691"/>
                  </a:lnTo>
                  <a:lnTo>
                    <a:pt x="15240" y="874014"/>
                  </a:lnTo>
                  <a:lnTo>
                    <a:pt x="8509" y="918464"/>
                  </a:lnTo>
                  <a:lnTo>
                    <a:pt x="3809" y="963168"/>
                  </a:lnTo>
                  <a:lnTo>
                    <a:pt x="888" y="1008126"/>
                  </a:lnTo>
                  <a:lnTo>
                    <a:pt x="0" y="1052956"/>
                  </a:lnTo>
                  <a:lnTo>
                    <a:pt x="888" y="1097915"/>
                  </a:lnTo>
                  <a:lnTo>
                    <a:pt x="3809" y="1142746"/>
                  </a:lnTo>
                  <a:lnTo>
                    <a:pt x="8509" y="1187450"/>
                  </a:lnTo>
                  <a:lnTo>
                    <a:pt x="15240" y="1232027"/>
                  </a:lnTo>
                  <a:lnTo>
                    <a:pt x="23748" y="1276223"/>
                  </a:lnTo>
                  <a:lnTo>
                    <a:pt x="34290" y="1320165"/>
                  </a:lnTo>
                  <a:lnTo>
                    <a:pt x="46609" y="1363726"/>
                  </a:lnTo>
                  <a:lnTo>
                    <a:pt x="60832" y="1406778"/>
                  </a:lnTo>
                  <a:lnTo>
                    <a:pt x="77088" y="1449324"/>
                  </a:lnTo>
                  <a:lnTo>
                    <a:pt x="95123" y="1491360"/>
                  </a:lnTo>
                  <a:lnTo>
                    <a:pt x="115061" y="1532635"/>
                  </a:lnTo>
                  <a:lnTo>
                    <a:pt x="136905" y="1573276"/>
                  </a:lnTo>
                  <a:lnTo>
                    <a:pt x="160655" y="1613027"/>
                  </a:lnTo>
                  <a:lnTo>
                    <a:pt x="186436" y="1652016"/>
                  </a:lnTo>
                  <a:lnTo>
                    <a:pt x="213994" y="1689989"/>
                  </a:lnTo>
                  <a:lnTo>
                    <a:pt x="243459" y="1727073"/>
                  </a:lnTo>
                  <a:lnTo>
                    <a:pt x="274828" y="1763014"/>
                  </a:lnTo>
                  <a:lnTo>
                    <a:pt x="308101" y="1797939"/>
                  </a:lnTo>
                  <a:lnTo>
                    <a:pt x="1052321" y="2542666"/>
                  </a:lnTo>
                  <a:lnTo>
                    <a:pt x="1796415" y="1797939"/>
                  </a:lnTo>
                  <a:lnTo>
                    <a:pt x="1829688" y="1763141"/>
                  </a:lnTo>
                  <a:lnTo>
                    <a:pt x="1861057" y="1727073"/>
                  </a:lnTo>
                  <a:lnTo>
                    <a:pt x="1890521" y="1690116"/>
                  </a:lnTo>
                  <a:lnTo>
                    <a:pt x="1918207" y="1652143"/>
                  </a:lnTo>
                  <a:lnTo>
                    <a:pt x="1943861" y="1613153"/>
                  </a:lnTo>
                  <a:lnTo>
                    <a:pt x="1967611" y="1573402"/>
                  </a:lnTo>
                  <a:lnTo>
                    <a:pt x="1989455" y="1532890"/>
                  </a:lnTo>
                  <a:lnTo>
                    <a:pt x="2009394" y="1491615"/>
                  </a:lnTo>
                  <a:lnTo>
                    <a:pt x="2027555" y="1449577"/>
                  </a:lnTo>
                  <a:lnTo>
                    <a:pt x="2043684" y="1407032"/>
                  </a:lnTo>
                  <a:lnTo>
                    <a:pt x="2057907" y="1363979"/>
                  </a:lnTo>
                  <a:lnTo>
                    <a:pt x="2070353" y="1320419"/>
                  </a:lnTo>
                  <a:lnTo>
                    <a:pt x="2080767" y="1276603"/>
                  </a:lnTo>
                  <a:lnTo>
                    <a:pt x="2089277" y="1232280"/>
                  </a:lnTo>
                  <a:lnTo>
                    <a:pt x="2096007" y="1187830"/>
                  </a:lnTo>
                  <a:lnTo>
                    <a:pt x="2100707" y="1143127"/>
                  </a:lnTo>
                  <a:lnTo>
                    <a:pt x="2103628" y="1098169"/>
                  </a:lnTo>
                  <a:lnTo>
                    <a:pt x="2104517" y="1053338"/>
                  </a:lnTo>
                  <a:lnTo>
                    <a:pt x="2103628" y="1008379"/>
                  </a:lnTo>
                  <a:lnTo>
                    <a:pt x="2100707" y="963549"/>
                  </a:lnTo>
                  <a:lnTo>
                    <a:pt x="2096007" y="918845"/>
                  </a:lnTo>
                  <a:lnTo>
                    <a:pt x="2089277" y="874268"/>
                  </a:lnTo>
                  <a:lnTo>
                    <a:pt x="2080767" y="830072"/>
                  </a:lnTo>
                  <a:lnTo>
                    <a:pt x="2070353" y="786129"/>
                  </a:lnTo>
                  <a:lnTo>
                    <a:pt x="2057907" y="742569"/>
                  </a:lnTo>
                  <a:lnTo>
                    <a:pt x="2043684" y="699516"/>
                  </a:lnTo>
                  <a:lnTo>
                    <a:pt x="2027555" y="656971"/>
                  </a:lnTo>
                  <a:lnTo>
                    <a:pt x="2009394" y="614933"/>
                  </a:lnTo>
                  <a:lnTo>
                    <a:pt x="1989455" y="573658"/>
                  </a:lnTo>
                  <a:lnTo>
                    <a:pt x="1967611" y="533019"/>
                  </a:lnTo>
                  <a:lnTo>
                    <a:pt x="1943861" y="493268"/>
                  </a:lnTo>
                  <a:lnTo>
                    <a:pt x="1918207" y="454278"/>
                  </a:lnTo>
                  <a:lnTo>
                    <a:pt x="1890521" y="416305"/>
                  </a:lnTo>
                  <a:lnTo>
                    <a:pt x="1861057" y="379222"/>
                  </a:lnTo>
                  <a:lnTo>
                    <a:pt x="1829688" y="343280"/>
                  </a:lnTo>
                  <a:lnTo>
                    <a:pt x="1796415" y="308355"/>
                  </a:lnTo>
                  <a:lnTo>
                    <a:pt x="1761617" y="275081"/>
                  </a:lnTo>
                  <a:lnTo>
                    <a:pt x="1725676" y="243585"/>
                  </a:lnTo>
                  <a:lnTo>
                    <a:pt x="1688592" y="214122"/>
                  </a:lnTo>
                  <a:lnTo>
                    <a:pt x="1650619" y="186563"/>
                  </a:lnTo>
                  <a:lnTo>
                    <a:pt x="1611757" y="160781"/>
                  </a:lnTo>
                  <a:lnTo>
                    <a:pt x="1572005" y="137032"/>
                  </a:lnTo>
                  <a:lnTo>
                    <a:pt x="1531365" y="115189"/>
                  </a:lnTo>
                  <a:lnTo>
                    <a:pt x="1490090" y="95123"/>
                  </a:lnTo>
                  <a:lnTo>
                    <a:pt x="1448180" y="77089"/>
                  </a:lnTo>
                  <a:lnTo>
                    <a:pt x="1405763" y="60959"/>
                  </a:lnTo>
                  <a:lnTo>
                    <a:pt x="1362709" y="46608"/>
                  </a:lnTo>
                  <a:lnTo>
                    <a:pt x="1319148" y="34290"/>
                  </a:lnTo>
                  <a:lnTo>
                    <a:pt x="1275334" y="23749"/>
                  </a:lnTo>
                  <a:lnTo>
                    <a:pt x="1231138" y="15240"/>
                  </a:lnTo>
                  <a:lnTo>
                    <a:pt x="1186561" y="8508"/>
                  </a:lnTo>
                  <a:lnTo>
                    <a:pt x="1141984" y="3809"/>
                  </a:lnTo>
                  <a:lnTo>
                    <a:pt x="1097153" y="889"/>
                  </a:lnTo>
                  <a:lnTo>
                    <a:pt x="10523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pic>
          <p:nvPicPr>
            <p:cNvPr id="12" name="object 10">
              <a:extLst>
                <a:ext uri="{FF2B5EF4-FFF2-40B4-BE49-F238E27FC236}">
                  <a16:creationId xmlns:a16="http://schemas.microsoft.com/office/drawing/2014/main" id="{A85D65C3-98A0-EE91-35E6-6CB66930AC1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78100" y="1924050"/>
              <a:ext cx="1866900" cy="1847850"/>
            </a:xfrm>
            <a:prstGeom prst="rect">
              <a:avLst/>
            </a:prstGeom>
          </p:spPr>
        </p:pic>
      </p:grpSp>
      <p:sp>
        <p:nvSpPr>
          <p:cNvPr id="13" name="object 12">
            <a:extLst>
              <a:ext uri="{FF2B5EF4-FFF2-40B4-BE49-F238E27FC236}">
                <a16:creationId xmlns:a16="http://schemas.microsoft.com/office/drawing/2014/main" id="{571F99DA-2D9A-1A73-E7C3-4D2EE9CFB114}"/>
              </a:ext>
            </a:extLst>
          </p:cNvPr>
          <p:cNvSpPr txBox="1"/>
          <p:nvPr/>
        </p:nvSpPr>
        <p:spPr>
          <a:xfrm>
            <a:off x="876806" y="3698204"/>
            <a:ext cx="2936537" cy="6135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kern="0"/>
            </a:defPPr>
          </a:lstStyle>
          <a:p>
            <a:pPr marL="431800" marR="5080" indent="-419734" algn="ctr">
              <a:lnSpc>
                <a:spcPct val="109200"/>
              </a:lnSpc>
              <a:spcBef>
                <a:spcPts val="90"/>
              </a:spcBef>
              <a:tabLst>
                <a:tab pos="1937385" algn="l"/>
              </a:tabLst>
            </a:pPr>
            <a:r>
              <a:rPr spc="13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ETKİNLİK</a:t>
            </a:r>
            <a:r>
              <a:rPr lang="tr-TR" spc="13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İZİNLERİ</a:t>
            </a:r>
          </a:p>
          <a:p>
            <a:pPr marL="431800" marR="5080" indent="-419734" algn="ctr">
              <a:lnSpc>
                <a:spcPct val="109200"/>
              </a:lnSpc>
              <a:spcBef>
                <a:spcPts val="90"/>
              </a:spcBef>
              <a:tabLst>
                <a:tab pos="1937385" algn="l"/>
              </a:tabLst>
            </a:pPr>
            <a:r>
              <a:rPr spc="13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DANIŞMANLIĞI</a:t>
            </a:r>
            <a:endParaRPr dirty="0"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31A857E6-F0DF-41E7-94B4-BA0C05F82C98}"/>
              </a:ext>
            </a:extLst>
          </p:cNvPr>
          <p:cNvSpPr txBox="1"/>
          <p:nvPr/>
        </p:nvSpPr>
        <p:spPr>
          <a:xfrm>
            <a:off x="4684475" y="3698204"/>
            <a:ext cx="2936538" cy="6135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kern="0"/>
            </a:defPPr>
          </a:lstStyle>
          <a:p>
            <a:pPr marL="12700" marR="5080" indent="161290" algn="ctr">
              <a:lnSpc>
                <a:spcPct val="109200"/>
              </a:lnSpc>
              <a:spcBef>
                <a:spcPts val="90"/>
              </a:spcBef>
              <a:tabLst>
                <a:tab pos="1346200" algn="l"/>
                <a:tab pos="1804035" algn="l"/>
              </a:tabLst>
            </a:pPr>
            <a:r>
              <a:rPr spc="55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ÜRETİM</a:t>
            </a:r>
            <a:r>
              <a:rPr lang="tr-TR" spc="55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pc="65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VE </a:t>
            </a:r>
            <a:endParaRPr lang="tr-TR" spc="65" dirty="0">
              <a:solidFill>
                <a:srgbClr val="FFFFFF"/>
              </a:solidFill>
              <a:latin typeface="Arial Black" panose="020B0A04020102020204" pitchFamily="34" charset="0"/>
              <a:cs typeface="Arial"/>
            </a:endParaRPr>
          </a:p>
          <a:p>
            <a:pPr marL="12700" marR="5080" indent="161290" algn="ctr">
              <a:lnSpc>
                <a:spcPct val="109200"/>
              </a:lnSpc>
              <a:spcBef>
                <a:spcPts val="90"/>
              </a:spcBef>
              <a:tabLst>
                <a:tab pos="1346200" algn="l"/>
                <a:tab pos="1804035" algn="l"/>
              </a:tabLst>
            </a:pPr>
            <a:r>
              <a:rPr spc="-35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SA</a:t>
            </a:r>
            <a:r>
              <a:rPr spc="-50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pc="8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TIN</a:t>
            </a:r>
            <a:r>
              <a:rPr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A</a:t>
            </a:r>
            <a:r>
              <a:rPr spc="-295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pc="150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LMA</a:t>
            </a:r>
            <a:endParaRPr dirty="0"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19BBB117-53CD-E4FC-619E-BCC0F75B1D27}"/>
              </a:ext>
            </a:extLst>
          </p:cNvPr>
          <p:cNvSpPr txBox="1"/>
          <p:nvPr/>
        </p:nvSpPr>
        <p:spPr>
          <a:xfrm>
            <a:off x="7812883" y="3698204"/>
            <a:ext cx="3502311" cy="6135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kern="0"/>
            </a:defPPr>
          </a:lstStyle>
          <a:p>
            <a:pPr marL="12700" marR="5080" indent="504825" algn="ctr">
              <a:lnSpc>
                <a:spcPct val="109200"/>
              </a:lnSpc>
              <a:spcBef>
                <a:spcPts val="90"/>
              </a:spcBef>
              <a:tabLst>
                <a:tab pos="1346200" algn="l"/>
              </a:tabLst>
            </a:pPr>
            <a:r>
              <a:rPr spc="114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HİZMET </a:t>
            </a:r>
            <a:endParaRPr lang="tr-TR" spc="-35" dirty="0">
              <a:solidFill>
                <a:srgbClr val="FFFFFF"/>
              </a:solidFill>
              <a:latin typeface="Arial Black" panose="020B0A04020102020204" pitchFamily="34" charset="0"/>
              <a:cs typeface="Arial"/>
            </a:endParaRPr>
          </a:p>
          <a:p>
            <a:pPr marL="12700" marR="5080" indent="504825" algn="ctr">
              <a:lnSpc>
                <a:spcPct val="109200"/>
              </a:lnSpc>
              <a:spcBef>
                <a:spcPts val="90"/>
              </a:spcBef>
              <a:tabLst>
                <a:tab pos="1346200" algn="l"/>
              </a:tabLst>
            </a:pPr>
            <a:r>
              <a:rPr lang="tr-TR" spc="-35" dirty="0">
                <a:solidFill>
                  <a:srgbClr val="FFFFFF"/>
                </a:solidFill>
                <a:latin typeface="Arial Black" panose="020B0A04020102020204" pitchFamily="34" charset="0"/>
                <a:cs typeface="Arial"/>
              </a:rPr>
              <a:t>SATINALMA</a:t>
            </a:r>
            <a:endParaRPr dirty="0"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65D30C82-8DA4-9967-0862-B5FA50B60332}"/>
              </a:ext>
            </a:extLst>
          </p:cNvPr>
          <p:cNvSpPr txBox="1">
            <a:spLocks noGrp="1"/>
          </p:cNvSpPr>
          <p:nvPr/>
        </p:nvSpPr>
        <p:spPr>
          <a:xfrm>
            <a:off x="511001" y="577795"/>
            <a:ext cx="811530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337560" algn="l"/>
              </a:tabLst>
            </a:pPr>
            <a:r>
              <a:rPr sz="3200" dirty="0">
                <a:solidFill>
                  <a:schemeClr val="tx1"/>
                </a:solidFill>
                <a:latin typeface="Arial Black" panose="020B0A04020102020204" pitchFamily="34" charset="0"/>
              </a:rPr>
              <a:t>Size</a:t>
            </a:r>
            <a:r>
              <a:rPr sz="3200" spc="245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3200" spc="30" dirty="0">
                <a:solidFill>
                  <a:schemeClr val="tx1"/>
                </a:solidFill>
                <a:latin typeface="Arial Black" panose="020B0A04020102020204" pitchFamily="34" charset="0"/>
              </a:rPr>
              <a:t>Ne</a:t>
            </a:r>
            <a:r>
              <a:rPr lang="tr-TR" sz="3200" spc="3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sz="3200" spc="50" dirty="0" err="1">
                <a:solidFill>
                  <a:schemeClr val="tx1"/>
                </a:solidFill>
                <a:latin typeface="Arial Black" panose="020B0A04020102020204" pitchFamily="34" charset="0"/>
              </a:rPr>
              <a:t>Sunuyoruz</a:t>
            </a:r>
            <a:r>
              <a:rPr sz="3200" spc="50" dirty="0">
                <a:solidFill>
                  <a:schemeClr val="tx1"/>
                </a:solidFill>
                <a:latin typeface="Arial Black" panose="020B0A04020102020204" pitchFamily="34" charset="0"/>
              </a:rPr>
              <a:t>?</a:t>
            </a:r>
            <a:endParaRPr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F91138A9-A453-8F80-9C9E-8D88DA237920}"/>
              </a:ext>
            </a:extLst>
          </p:cNvPr>
          <p:cNvSpPr txBox="1"/>
          <p:nvPr/>
        </p:nvSpPr>
        <p:spPr>
          <a:xfrm>
            <a:off x="863317" y="4414706"/>
            <a:ext cx="3502311" cy="2248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297815" marR="5080" indent="-285750">
              <a:lnSpc>
                <a:spcPct val="1112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Etkinlik</a:t>
            </a:r>
            <a:r>
              <a:rPr sz="1600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izinlerinin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tedari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ğ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ilgili 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sürecin</a:t>
            </a:r>
            <a:r>
              <a:rPr sz="1600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yöne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endParaRPr sz="1600" dirty="0">
              <a:latin typeface="Calibri"/>
              <a:cs typeface="Calibri"/>
            </a:endParaRPr>
          </a:p>
          <a:p>
            <a:pPr marL="298450" marR="808355" indent="-285750">
              <a:lnSpc>
                <a:spcPct val="114700"/>
              </a:lnSpc>
              <a:buFont typeface="Arial" panose="020B0604020202020204" pitchFamily="34" charset="0"/>
              <a:buChar char="•"/>
            </a:pP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Marka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proje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özelinde 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alterna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mecra</a:t>
            </a:r>
            <a:r>
              <a:rPr sz="1600" spc="3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yaratma</a:t>
            </a:r>
            <a:endParaRPr sz="1600" dirty="0">
              <a:latin typeface="Calibri"/>
              <a:cs typeface="Calibri"/>
            </a:endParaRPr>
          </a:p>
          <a:p>
            <a:pPr marL="299085" marR="499745" indent="-285750">
              <a:lnSpc>
                <a:spcPct val="114700"/>
              </a:lnSpc>
              <a:buFont typeface="Arial" panose="020B0604020202020204" pitchFamily="34" charset="0"/>
              <a:buChar char="•"/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Mecralar,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hedef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kitle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ılı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ş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gibi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bir</a:t>
            </a:r>
            <a:r>
              <a:rPr sz="16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çok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verinin</a:t>
            </a:r>
            <a:endParaRPr sz="1600" dirty="0">
              <a:latin typeface="Calibri"/>
              <a:cs typeface="Calibri"/>
            </a:endParaRPr>
          </a:p>
          <a:p>
            <a:pPr marL="299720" indent="-285750">
              <a:lnSpc>
                <a:spcPct val="100000"/>
              </a:lnSpc>
              <a:spcBef>
                <a:spcPts val="320"/>
              </a:spcBef>
              <a:buFont typeface="Arial" panose="020B0604020202020204" pitchFamily="34" charset="0"/>
              <a:buChar char="•"/>
            </a:pP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bulundu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ğ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veritaban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endParaRPr sz="16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olu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ş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turulmas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id="{63A2C88D-5D80-5FFE-4A29-3B6D1AAC5287}"/>
              </a:ext>
            </a:extLst>
          </p:cNvPr>
          <p:cNvSpPr txBox="1"/>
          <p:nvPr/>
        </p:nvSpPr>
        <p:spPr>
          <a:xfrm>
            <a:off x="4634873" y="4414706"/>
            <a:ext cx="3295650" cy="1974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297815" marR="720725" indent="-285750">
              <a:lnSpc>
                <a:spcPct val="1112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Bas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ılı 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materyal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üre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ve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tasar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endParaRPr sz="1600" dirty="0">
              <a:latin typeface="Arial"/>
              <a:cs typeface="Arial"/>
            </a:endParaRPr>
          </a:p>
          <a:p>
            <a:pPr marL="299085" indent="-285750">
              <a:lnSpc>
                <a:spcPct val="100000"/>
              </a:lnSpc>
              <a:spcBef>
                <a:spcPts val="465"/>
              </a:spcBef>
              <a:buFont typeface="Arial" panose="020B0604020202020204" pitchFamily="34" charset="0"/>
              <a:buChar char="•"/>
            </a:pP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3D</a:t>
            </a:r>
            <a:r>
              <a:rPr sz="1600" spc="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stand</a:t>
            </a:r>
            <a:r>
              <a:rPr sz="1600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tasar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üre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endParaRPr sz="1600" dirty="0">
              <a:latin typeface="Calibri"/>
              <a:cs typeface="Calibri"/>
            </a:endParaRPr>
          </a:p>
          <a:p>
            <a:pPr marL="299085" indent="-285750">
              <a:lnSpc>
                <a:spcPct val="100000"/>
              </a:lnSpc>
              <a:spcBef>
                <a:spcPts val="170"/>
              </a:spcBef>
              <a:buFont typeface="Arial" panose="020B0604020202020204" pitchFamily="34" charset="0"/>
              <a:buChar char="•"/>
            </a:pP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Promosyon</a:t>
            </a:r>
            <a:r>
              <a:rPr sz="1600" spc="4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malzeme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tedari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ğ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endParaRPr sz="1600" dirty="0">
              <a:latin typeface="Calibri"/>
              <a:cs typeface="Calibri"/>
            </a:endParaRPr>
          </a:p>
          <a:p>
            <a:pPr marL="299720" indent="-2857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</a:pP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üre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endParaRPr sz="1600" dirty="0">
              <a:latin typeface="Calibri"/>
              <a:cs typeface="Calibri"/>
            </a:endParaRPr>
          </a:p>
          <a:p>
            <a:pPr marL="299720" marR="60960" indent="-285750">
              <a:lnSpc>
                <a:spcPct val="114700"/>
              </a:lnSpc>
              <a:buFont typeface="Arial" panose="020B0604020202020204" pitchFamily="34" charset="0"/>
              <a:buChar char="•"/>
            </a:pP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Marka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ih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yaçlar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16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ğ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rultusunda 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yur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çi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yurtd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ışı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ürün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tedari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ğ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8C107D57-B2A1-5247-9D94-A561D5DF4025}"/>
              </a:ext>
            </a:extLst>
          </p:cNvPr>
          <p:cNvSpPr txBox="1"/>
          <p:nvPr/>
        </p:nvSpPr>
        <p:spPr>
          <a:xfrm>
            <a:off x="8531051" y="4452526"/>
            <a:ext cx="3660949" cy="172431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defPPr>
              <a:defRPr kern="0"/>
            </a:defPPr>
          </a:lstStyle>
          <a:p>
            <a:pPr marL="298450" marR="1263015" indent="-285750">
              <a:lnSpc>
                <a:spcPct val="1135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r>
              <a:rPr lang="tr-TR" sz="1600" spc="50" dirty="0">
                <a:solidFill>
                  <a:srgbClr val="FFFFFF"/>
                </a:solidFill>
                <a:latin typeface="Calibri"/>
                <a:cs typeface="Calibri"/>
              </a:rPr>
              <a:t> pazarlaması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Prodüksiyon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hizme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ti 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Personel</a:t>
            </a:r>
            <a:r>
              <a:rPr sz="1600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tedari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ğ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Catering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hizme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endParaRPr sz="16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320"/>
              </a:spcBef>
              <a:buFont typeface="Arial" panose="020B0604020202020204" pitchFamily="34" charset="0"/>
              <a:buChar char="•"/>
            </a:pP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Ekipman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kiralama</a:t>
            </a:r>
            <a:endParaRPr sz="16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465"/>
              </a:spcBef>
              <a:buFont typeface="Arial" panose="020B0604020202020204" pitchFamily="34" charset="0"/>
              <a:buChar char="•"/>
            </a:pPr>
            <a:r>
              <a:rPr sz="1600" spc="114" dirty="0">
                <a:solidFill>
                  <a:srgbClr val="FFFFFF"/>
                </a:solidFill>
                <a:latin typeface="Calibri"/>
                <a:cs typeface="Calibri"/>
              </a:rPr>
              <a:t>Duruma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özel</a:t>
            </a:r>
            <a:r>
              <a:rPr sz="1600" spc="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ış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man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lı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hizme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75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E2CF08-B5E2-8F96-10BC-9A4196AFE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45" y="1141692"/>
            <a:ext cx="43053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44B45B8-7F68-9A7C-545C-5E7561C8B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79" y="3775062"/>
            <a:ext cx="431482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D394F66-EA15-7551-5932-7505F99B4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49" y="1141692"/>
            <a:ext cx="42767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E34B831A-4354-4BA8-2525-B94359AEDCB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1949" y="3775062"/>
            <a:ext cx="4276725" cy="2419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763E5D-4859-D02C-1C02-0265D2D8C866}"/>
              </a:ext>
            </a:extLst>
          </p:cNvPr>
          <p:cNvSpPr txBox="1"/>
          <p:nvPr/>
        </p:nvSpPr>
        <p:spPr>
          <a:xfrm>
            <a:off x="766916" y="352422"/>
            <a:ext cx="8593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İçerisinde</a:t>
            </a:r>
            <a:r>
              <a:rPr lang="en-US" sz="3200" b="1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 Yer </a:t>
            </a:r>
            <a:r>
              <a:rPr lang="en-US" sz="3200" b="1" i="0" u="none" strike="noStrike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Aldığımız</a:t>
            </a:r>
            <a:r>
              <a:rPr lang="en-US" sz="3200" b="1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lang="en-US" sz="3200" b="1" i="0" u="none" strike="noStrike" dirty="0" err="1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Projeler</a:t>
            </a:r>
            <a:r>
              <a:rPr lang="en-US" sz="3200" b="0" i="0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​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3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EDEE3FE-E8BD-7278-C9F8-AFC7DFECB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119187"/>
            <a:ext cx="586740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B839C5A-3650-44B3-4C0E-BC8CF42A7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05" y="1119187"/>
            <a:ext cx="31813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A853555-19BE-9FF2-148C-94C775443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80" y="3338512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9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DFDFA5D-3773-74B1-3A1D-3228B9BA6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83" y="804120"/>
            <a:ext cx="4671397" cy="262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F720AC6-C071-44D1-E338-59E111305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23" y="804120"/>
            <a:ext cx="4580256" cy="262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ABE8997-DEC3-D7DA-E76A-9F4D5784C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83" y="3605794"/>
            <a:ext cx="4671397" cy="25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ject 8">
            <a:extLst>
              <a:ext uri="{FF2B5EF4-FFF2-40B4-BE49-F238E27FC236}">
                <a16:creationId xmlns:a16="http://schemas.microsoft.com/office/drawing/2014/main" id="{4779AE1B-0DC6-4E64-53E1-3AC71720621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0922" y="3605794"/>
            <a:ext cx="4580255" cy="25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5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826" y="1066546"/>
            <a:ext cx="6177356" cy="506668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2509" y="3647680"/>
            <a:ext cx="4393455" cy="24713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94194" y="1071008"/>
            <a:ext cx="4383405" cy="24646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BB3033E-549E-7D44-05B8-4475DFCE4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91" y="1147456"/>
            <a:ext cx="421005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4265CCB-5017-22D5-0BD7-1DF00D8C8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59" y="1147456"/>
            <a:ext cx="43624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8482234E-14EC-970C-6C37-82955FFFA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91" y="3605520"/>
            <a:ext cx="4238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6E9029ED-DD82-E114-E029-97ED2BFC6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59" y="3605520"/>
            <a:ext cx="43910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547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1039</TotalTime>
  <Words>311</Words>
  <Application>Microsoft Office PowerPoint</Application>
  <PresentationFormat>Widescreen</PresentationFormat>
  <Paragraphs>63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Office Theme</vt:lpstr>
      <vt:lpstr>a r c a r i u s</vt:lpstr>
      <vt:lpstr>TEMEL DEĞERLERİMİZ </vt:lpstr>
      <vt:lpstr>İŞ AKIŞIMIZ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SATINALMA VE ÜRETİM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FARKIMIZ,GÜCÜMÜZ!</vt:lpstr>
      <vt:lpstr>GELİN BİRLİKTE ÇALIŞALIM!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 c a r i u s</dc:title>
  <dc:creator>gamze kolcu</dc:creator>
  <cp:lastModifiedBy>gamze kolcu</cp:lastModifiedBy>
  <cp:revision>2</cp:revision>
  <dcterms:created xsi:type="dcterms:W3CDTF">2023-12-14T13:45:49Z</dcterms:created>
  <dcterms:modified xsi:type="dcterms:W3CDTF">2023-12-15T07:05:19Z</dcterms:modified>
</cp:coreProperties>
</file>